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5" r:id="rId2"/>
    <p:sldMasterId id="2147483697" r:id="rId3"/>
  </p:sldMasterIdLst>
  <p:notesMasterIdLst>
    <p:notesMasterId r:id="rId35"/>
  </p:notesMasterIdLst>
  <p:sldIdLst>
    <p:sldId id="503" r:id="rId4"/>
    <p:sldId id="728" r:id="rId5"/>
    <p:sldId id="729" r:id="rId6"/>
    <p:sldId id="730" r:id="rId7"/>
    <p:sldId id="483" r:id="rId8"/>
    <p:sldId id="746" r:id="rId9"/>
    <p:sldId id="505" r:id="rId10"/>
    <p:sldId id="516" r:id="rId11"/>
    <p:sldId id="515" r:id="rId12"/>
    <p:sldId id="491" r:id="rId13"/>
    <p:sldId id="492" r:id="rId14"/>
    <p:sldId id="497" r:id="rId15"/>
    <p:sldId id="493" r:id="rId16"/>
    <p:sldId id="496" r:id="rId17"/>
    <p:sldId id="484" r:id="rId18"/>
    <p:sldId id="740" r:id="rId19"/>
    <p:sldId id="744" r:id="rId20"/>
    <p:sldId id="745" r:id="rId21"/>
    <p:sldId id="485" r:id="rId22"/>
    <p:sldId id="507" r:id="rId23"/>
    <p:sldId id="747" r:id="rId24"/>
    <p:sldId id="502" r:id="rId25"/>
    <p:sldId id="513" r:id="rId26"/>
    <p:sldId id="508" r:id="rId27"/>
    <p:sldId id="509" r:id="rId28"/>
    <p:sldId id="739" r:id="rId29"/>
    <p:sldId id="667" r:id="rId30"/>
    <p:sldId id="742" r:id="rId31"/>
    <p:sldId id="737" r:id="rId32"/>
    <p:sldId id="738" r:id="rId33"/>
    <p:sldId id="32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06" userDrawn="1">
          <p15:clr>
            <a:srgbClr val="A4A3A4"/>
          </p15:clr>
        </p15:guide>
        <p15:guide id="2" pos="506" userDrawn="1">
          <p15:clr>
            <a:srgbClr val="A4A3A4"/>
          </p15:clr>
        </p15:guide>
        <p15:guide id="3" pos="7174" userDrawn="1">
          <p15:clr>
            <a:srgbClr val="A4A3A4"/>
          </p15:clr>
        </p15:guide>
        <p15:guide id="4" orient="horz" pos="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ers, Molly" initials="AM" lastIdx="16" clrIdx="0">
    <p:extLst>
      <p:ext uri="{19B8F6BF-5375-455C-9EA6-DF929625EA0E}">
        <p15:presenceInfo xmlns:p15="http://schemas.microsoft.com/office/powerpoint/2012/main" userId="S::uctqm69@ucl.ac.uk::8dadea11-fbf2-4ef5-a5b6-4066658b94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E4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F687BF-A745-584E-AD24-2251FE6B3F45}" v="4" dt="2022-02-23T11:10:50.816"/>
    <p1510:client id="{BAB31B4C-D305-C646-89BC-90B122A172BE}" v="139" dt="2022-02-24T09:29:20.889"/>
  </p1510:revLst>
</p1510:revInfo>
</file>

<file path=ppt/tableStyles.xml><?xml version="1.0" encoding="utf-8"?>
<a:tblStyleLst xmlns:a="http://schemas.openxmlformats.org/drawingml/2006/main" def="{F2DE63D5-997A-4646-A377-4702673A728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50"/>
    <p:restoredTop sz="96530"/>
  </p:normalViewPr>
  <p:slideViewPr>
    <p:cSldViewPr snapToGrid="0" snapToObjects="1">
      <p:cViewPr varScale="1">
        <p:scale>
          <a:sx n="62" d="100"/>
          <a:sy n="62" d="100"/>
        </p:scale>
        <p:origin x="1024" y="56"/>
      </p:cViewPr>
      <p:guideLst>
        <p:guide orient="horz" pos="3906"/>
        <p:guide pos="506"/>
        <p:guide pos="7174"/>
        <p:guide orient="horz" pos="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D55A3-E29F-454B-91C2-C025FD37B4CE}" type="datetimeFigureOut">
              <a:rPr lang="en-US" smtClean="0"/>
              <a:t>5/27/2022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4C5C89-178B-CD47-BC39-71558EBF5B36}" type="slidenum">
              <a:rPr lang="en-US" smtClean="0"/>
              <a:t>‹#›</a:t>
            </a:fld>
            <a:endParaRPr lang="en-US" dirty="0"/>
          </a:p>
        </p:txBody>
      </p:sp>
    </p:spTree>
    <p:extLst>
      <p:ext uri="{BB962C8B-B14F-4D97-AF65-F5344CB8AC3E}">
        <p14:creationId xmlns:p14="http://schemas.microsoft.com/office/powerpoint/2010/main" val="3990230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nsplash.com/@austinchan?utm_source=unsplash&amp;utm_medium=referral&amp;utm_content=creditCopyText"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unsplash.com/s/photos/messages?utm_source=unsplash&amp;utm_medium=referral&amp;utm_content=creditCopyText"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by </a:t>
            </a:r>
            <a:r>
              <a:rPr lang="en-GB" dirty="0">
                <a:hlinkClick r:id="rId3"/>
              </a:rPr>
              <a:t>Austin Chan</a:t>
            </a:r>
            <a:r>
              <a:rPr lang="en-GB" dirty="0"/>
              <a:t> on </a:t>
            </a:r>
            <a:r>
              <a:rPr lang="en-GB" dirty="0">
                <a:hlinkClick r:id="rId4"/>
              </a:rPr>
              <a:t>Unsplash</a:t>
            </a:r>
            <a:r>
              <a:rPr lang="en-GB" dirty="0"/>
              <a:t> </a:t>
            </a:r>
            <a:endParaRPr lang="en-US" dirty="0"/>
          </a:p>
        </p:txBody>
      </p:sp>
      <p:sp>
        <p:nvSpPr>
          <p:cNvPr id="4" name="Slide Number Placeholder 3"/>
          <p:cNvSpPr>
            <a:spLocks noGrp="1"/>
          </p:cNvSpPr>
          <p:nvPr>
            <p:ph type="sldNum" sz="quarter" idx="5"/>
          </p:nvPr>
        </p:nvSpPr>
        <p:spPr/>
        <p:txBody>
          <a:bodyPr/>
          <a:lstStyle/>
          <a:p>
            <a:fld id="{814C5C89-178B-CD47-BC39-71558EBF5B36}" type="slidenum">
              <a:rPr lang="en-US" smtClean="0"/>
              <a:t>1</a:t>
            </a:fld>
            <a:endParaRPr lang="en-US" dirty="0"/>
          </a:p>
        </p:txBody>
      </p:sp>
    </p:spTree>
    <p:extLst>
      <p:ext uri="{BB962C8B-B14F-4D97-AF65-F5344CB8AC3E}">
        <p14:creationId xmlns:p14="http://schemas.microsoft.com/office/powerpoint/2010/main" val="1510354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4C5C89-178B-CD47-BC39-71558EBF5B36}" type="slidenum">
              <a:rPr lang="en-US" smtClean="0"/>
              <a:t>28</a:t>
            </a:fld>
            <a:endParaRPr lang="en-US"/>
          </a:p>
        </p:txBody>
      </p:sp>
    </p:spTree>
    <p:extLst>
      <p:ext uri="{BB962C8B-B14F-4D97-AF65-F5344CB8AC3E}">
        <p14:creationId xmlns:p14="http://schemas.microsoft.com/office/powerpoint/2010/main" val="3086667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a:t>
            </a:r>
            <a:r>
              <a:rPr lang="en-GB" dirty="0"/>
              <a:t>unsplash.com</a:t>
            </a:r>
            <a:r>
              <a:rPr lang="en-GB"/>
              <a:t>/photos/18dsFU_VpZI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C5C89-178B-CD47-BC39-71558EBF5B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293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a:t>
            </a:r>
            <a:r>
              <a:rPr lang="en-GB" dirty="0"/>
              <a:t>unsplash.com</a:t>
            </a:r>
            <a:r>
              <a:rPr lang="en-GB"/>
              <a:t>/photos/ycW4YxhrWHM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C5C89-178B-CD47-BC39-71558EBF5B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87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C5C89-178B-CD47-BC39-71558EBF5B36}" type="slidenum">
              <a:rPr lang="en-US" smtClean="0"/>
              <a:t>31</a:t>
            </a:fld>
            <a:endParaRPr lang="en-US" dirty="0"/>
          </a:p>
        </p:txBody>
      </p:sp>
    </p:spTree>
    <p:extLst>
      <p:ext uri="{BB962C8B-B14F-4D97-AF65-F5344CB8AC3E}">
        <p14:creationId xmlns:p14="http://schemas.microsoft.com/office/powerpoint/2010/main" val="326643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C5C89-178B-CD47-BC39-71558EBF5B36}" type="slidenum">
              <a:rPr lang="en-US" smtClean="0"/>
              <a:t>2</a:t>
            </a:fld>
            <a:endParaRPr lang="en-US" dirty="0"/>
          </a:p>
        </p:txBody>
      </p:sp>
    </p:spTree>
    <p:extLst>
      <p:ext uri="{BB962C8B-B14F-4D97-AF65-F5344CB8AC3E}">
        <p14:creationId xmlns:p14="http://schemas.microsoft.com/office/powerpoint/2010/main" val="4175399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4C5C89-178B-CD47-BC39-71558EBF5B36}" type="slidenum">
              <a:rPr lang="en-US" smtClean="0"/>
              <a:t>3</a:t>
            </a:fld>
            <a:endParaRPr lang="en-US"/>
          </a:p>
        </p:txBody>
      </p:sp>
    </p:spTree>
    <p:extLst>
      <p:ext uri="{BB962C8B-B14F-4D97-AF65-F5344CB8AC3E}">
        <p14:creationId xmlns:p14="http://schemas.microsoft.com/office/powerpoint/2010/main" val="406922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significant differences in the ranking of different messages for different sub-groups of the population. We have created a simple tool to allow organisations to examine these. Useful for both microtargeting but also for understanding when messages can be broadcast across all groups. </a:t>
            </a:r>
          </a:p>
        </p:txBody>
      </p:sp>
      <p:sp>
        <p:nvSpPr>
          <p:cNvPr id="4" name="Slide Number Placeholder 3"/>
          <p:cNvSpPr>
            <a:spLocks noGrp="1"/>
          </p:cNvSpPr>
          <p:nvPr>
            <p:ph type="sldNum" sz="quarter" idx="5"/>
          </p:nvPr>
        </p:nvSpPr>
        <p:spPr/>
        <p:txBody>
          <a:bodyPr/>
          <a:lstStyle/>
          <a:p>
            <a:fld id="{814C5C89-178B-CD47-BC39-71558EBF5B36}" type="slidenum">
              <a:rPr lang="en-US" smtClean="0"/>
              <a:t>6</a:t>
            </a:fld>
            <a:endParaRPr lang="en-US" dirty="0"/>
          </a:p>
        </p:txBody>
      </p:sp>
    </p:spTree>
    <p:extLst>
      <p:ext uri="{BB962C8B-B14F-4D97-AF65-F5344CB8AC3E}">
        <p14:creationId xmlns:p14="http://schemas.microsoft.com/office/powerpoint/2010/main" val="2028140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OSF/ Open labs </a:t>
            </a:r>
            <a:r>
              <a:rPr lang="en-GB" dirty="0"/>
              <a:t> </a:t>
            </a:r>
            <a:r>
              <a:rPr lang="en-GB" sz="1200" b="0" i="0" u="none" strike="noStrike" kern="1200" dirty="0">
                <a:solidFill>
                  <a:schemeClr val="tx1"/>
                </a:solidFill>
                <a:effectLst/>
                <a:latin typeface="+mn-lt"/>
                <a:ea typeface="+mn-ea"/>
                <a:cs typeface="+mn-cs"/>
              </a:rPr>
              <a:t>Keifer Buckingham</a:t>
            </a:r>
            <a:r>
              <a:rPr lang="en-GB" dirty="0"/>
              <a:t> </a:t>
            </a:r>
            <a:endParaRPr lang="en-US" dirty="0"/>
          </a:p>
        </p:txBody>
      </p:sp>
      <p:sp>
        <p:nvSpPr>
          <p:cNvPr id="4" name="Slide Number Placeholder 3"/>
          <p:cNvSpPr>
            <a:spLocks noGrp="1"/>
          </p:cNvSpPr>
          <p:nvPr>
            <p:ph type="sldNum" sz="quarter" idx="5"/>
          </p:nvPr>
        </p:nvSpPr>
        <p:spPr/>
        <p:txBody>
          <a:bodyPr/>
          <a:lstStyle/>
          <a:p>
            <a:fld id="{814C5C89-178B-CD47-BC39-71558EBF5B36}" type="slidenum">
              <a:rPr lang="en-US" smtClean="0"/>
              <a:t>17</a:t>
            </a:fld>
            <a:endParaRPr lang="en-US" dirty="0"/>
          </a:p>
        </p:txBody>
      </p:sp>
    </p:spTree>
    <p:extLst>
      <p:ext uri="{BB962C8B-B14F-4D97-AF65-F5344CB8AC3E}">
        <p14:creationId xmlns:p14="http://schemas.microsoft.com/office/powerpoint/2010/main" val="3159647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significant differences in the ranking of different messages for different sub-groups of the population. We have created a simple tool to allow organisations to examine these. Useful for both microtargeting but also for understanding when messages can be broadcast across all groups. </a:t>
            </a:r>
          </a:p>
        </p:txBody>
      </p:sp>
      <p:sp>
        <p:nvSpPr>
          <p:cNvPr id="4" name="Slide Number Placeholder 3"/>
          <p:cNvSpPr>
            <a:spLocks noGrp="1"/>
          </p:cNvSpPr>
          <p:nvPr>
            <p:ph type="sldNum" sz="quarter" idx="5"/>
          </p:nvPr>
        </p:nvSpPr>
        <p:spPr/>
        <p:txBody>
          <a:bodyPr/>
          <a:lstStyle/>
          <a:p>
            <a:fld id="{814C5C89-178B-CD47-BC39-71558EBF5B36}" type="slidenum">
              <a:rPr lang="en-US" smtClean="0"/>
              <a:t>20</a:t>
            </a:fld>
            <a:endParaRPr lang="en-US" dirty="0"/>
          </a:p>
        </p:txBody>
      </p:sp>
    </p:spTree>
    <p:extLst>
      <p:ext uri="{BB962C8B-B14F-4D97-AF65-F5344CB8AC3E}">
        <p14:creationId xmlns:p14="http://schemas.microsoft.com/office/powerpoint/2010/main" val="1873288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significant differences in the ranking of different messages for different sub-groups of the population. We have created a simple tool to allow organisations to examine these. Useful for both microtargeting but also for understanding when messages can be broadcast across all groups. </a:t>
            </a:r>
          </a:p>
        </p:txBody>
      </p:sp>
      <p:sp>
        <p:nvSpPr>
          <p:cNvPr id="4" name="Slide Number Placeholder 3"/>
          <p:cNvSpPr>
            <a:spLocks noGrp="1"/>
          </p:cNvSpPr>
          <p:nvPr>
            <p:ph type="sldNum" sz="quarter" idx="5"/>
          </p:nvPr>
        </p:nvSpPr>
        <p:spPr/>
        <p:txBody>
          <a:bodyPr/>
          <a:lstStyle/>
          <a:p>
            <a:fld id="{814C5C89-178B-CD47-BC39-71558EBF5B36}" type="slidenum">
              <a:rPr lang="en-US" smtClean="0"/>
              <a:t>21</a:t>
            </a:fld>
            <a:endParaRPr lang="en-US" dirty="0"/>
          </a:p>
        </p:txBody>
      </p:sp>
    </p:spTree>
    <p:extLst>
      <p:ext uri="{BB962C8B-B14F-4D97-AF65-F5344CB8AC3E}">
        <p14:creationId xmlns:p14="http://schemas.microsoft.com/office/powerpoint/2010/main" val="3413975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C5C89-178B-CD47-BC39-71558EBF5B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238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4C5C89-178B-CD47-BC39-71558EBF5B36}" type="slidenum">
              <a:rPr lang="en-US" smtClean="0"/>
              <a:t>27</a:t>
            </a:fld>
            <a:endParaRPr lang="en-US"/>
          </a:p>
        </p:txBody>
      </p:sp>
    </p:spTree>
    <p:extLst>
      <p:ext uri="{BB962C8B-B14F-4D97-AF65-F5344CB8AC3E}">
        <p14:creationId xmlns:p14="http://schemas.microsoft.com/office/powerpoint/2010/main" val="26298177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OGO -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B12B5A-7714-4641-AE5E-FFA27515CD52}"/>
              </a:ext>
            </a:extLst>
          </p:cNvPr>
          <p:cNvPicPr>
            <a:picLocks noChangeAspect="1"/>
          </p:cNvPicPr>
          <p:nvPr userDrawn="1"/>
        </p:nvPicPr>
        <p:blipFill>
          <a:blip r:embed="rId2"/>
          <a:stretch>
            <a:fillRect/>
          </a:stretch>
        </p:blipFill>
        <p:spPr>
          <a:xfrm>
            <a:off x="2368139" y="1848977"/>
            <a:ext cx="7390030" cy="3160046"/>
          </a:xfrm>
          <a:prstGeom prst="rect">
            <a:avLst/>
          </a:prstGeom>
        </p:spPr>
      </p:pic>
    </p:spTree>
    <p:extLst>
      <p:ext uri="{BB962C8B-B14F-4D97-AF65-F5344CB8AC3E}">
        <p14:creationId xmlns:p14="http://schemas.microsoft.com/office/powerpoint/2010/main" val="5864827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 2021 - Long Logo + copy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dirty="0"/>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a:extLst>
              <a:ext uri="{FF2B5EF4-FFF2-40B4-BE49-F238E27FC236}">
                <a16:creationId xmlns:a16="http://schemas.microsoft.com/office/drawing/2014/main" id="{D37B3BC7-D687-024A-A999-E2011C92CF78}"/>
              </a:ext>
            </a:extLst>
          </p:cNvPr>
          <p:cNvPicPr>
            <a:picLocks noChangeAspect="1"/>
          </p:cNvPicPr>
          <p:nvPr userDrawn="1"/>
        </p:nvPicPr>
        <p:blipFill>
          <a:blip r:embed="rId2"/>
          <a:srcRect/>
          <a:stretch/>
        </p:blipFill>
        <p:spPr>
          <a:xfrm>
            <a:off x="7874000" y="6197600"/>
            <a:ext cx="4318000" cy="660400"/>
          </a:xfrm>
          <a:prstGeom prst="rect">
            <a:avLst/>
          </a:prstGeom>
        </p:spPr>
      </p:pic>
    </p:spTree>
    <p:extLst>
      <p:ext uri="{BB962C8B-B14F-4D97-AF65-F5344CB8AC3E}">
        <p14:creationId xmlns:p14="http://schemas.microsoft.com/office/powerpoint/2010/main" val="374132575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 2022 - Long Logo + copy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dirty="0"/>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a:extLst>
              <a:ext uri="{FF2B5EF4-FFF2-40B4-BE49-F238E27FC236}">
                <a16:creationId xmlns:a16="http://schemas.microsoft.com/office/drawing/2014/main" id="{D37B3BC7-D687-024A-A999-E2011C92CF78}"/>
              </a:ext>
            </a:extLst>
          </p:cNvPr>
          <p:cNvPicPr>
            <a:picLocks noChangeAspect="1"/>
          </p:cNvPicPr>
          <p:nvPr userDrawn="1"/>
        </p:nvPicPr>
        <p:blipFill>
          <a:blip r:embed="rId2"/>
          <a:srcRect/>
          <a:stretch/>
        </p:blipFill>
        <p:spPr>
          <a:xfrm>
            <a:off x="7874000" y="6197600"/>
            <a:ext cx="4318000" cy="660400"/>
          </a:xfrm>
          <a:prstGeom prst="rect">
            <a:avLst/>
          </a:prstGeom>
        </p:spPr>
      </p:pic>
    </p:spTree>
    <p:extLst>
      <p:ext uri="{BB962C8B-B14F-4D97-AF65-F5344CB8AC3E}">
        <p14:creationId xmlns:p14="http://schemas.microsoft.com/office/powerpoint/2010/main" val="40229882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 2023 - Long Logo + copy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dirty="0"/>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a:extLst>
              <a:ext uri="{FF2B5EF4-FFF2-40B4-BE49-F238E27FC236}">
                <a16:creationId xmlns:a16="http://schemas.microsoft.com/office/drawing/2014/main" id="{D37B3BC7-D687-024A-A999-E2011C92CF78}"/>
              </a:ext>
            </a:extLst>
          </p:cNvPr>
          <p:cNvPicPr>
            <a:picLocks noChangeAspect="1"/>
          </p:cNvPicPr>
          <p:nvPr userDrawn="1"/>
        </p:nvPicPr>
        <p:blipFill>
          <a:blip r:embed="rId2"/>
          <a:srcRect/>
          <a:stretch/>
        </p:blipFill>
        <p:spPr>
          <a:xfrm>
            <a:off x="7874000" y="6197600"/>
            <a:ext cx="4318000" cy="660400"/>
          </a:xfrm>
          <a:prstGeom prst="rect">
            <a:avLst/>
          </a:prstGeom>
        </p:spPr>
      </p:pic>
    </p:spTree>
    <p:extLst>
      <p:ext uri="{BB962C8B-B14F-4D97-AF65-F5344CB8AC3E}">
        <p14:creationId xmlns:p14="http://schemas.microsoft.com/office/powerpoint/2010/main" val="169520327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PALE BLUE">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9BFDFA4-EEF8-674D-BB6D-3BB0BD66F308}"/>
              </a:ext>
            </a:extLst>
          </p:cNvPr>
          <p:cNvSpPr>
            <a:spLocks noChangeAspect="1"/>
          </p:cNvSpPr>
          <p:nvPr userDrawn="1"/>
        </p:nvSpPr>
        <p:spPr>
          <a:xfrm rot="1380000">
            <a:off x="6985465" y="-514102"/>
            <a:ext cx="6173280" cy="8933223"/>
          </a:xfrm>
          <a:custGeom>
            <a:avLst/>
            <a:gdLst>
              <a:gd name="connsiteX0" fmla="*/ 0 w 6173280"/>
              <a:gd name="connsiteY0" fmla="*/ 1482964 h 8933223"/>
              <a:gd name="connsiteX1" fmla="*/ 3493646 w 6173280"/>
              <a:gd name="connsiteY1" fmla="*/ 0 h 8933223"/>
              <a:gd name="connsiteX2" fmla="*/ 6173280 w 6173280"/>
              <a:gd name="connsiteY2" fmla="*/ 6312822 h 8933223"/>
              <a:gd name="connsiteX3" fmla="*/ 2 w 6173280"/>
              <a:gd name="connsiteY3" fmla="*/ 8933223 h 8933223"/>
              <a:gd name="connsiteX4" fmla="*/ 0 w 6173280"/>
              <a:gd name="connsiteY4" fmla="*/ 1482964 h 893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280" h="8933223">
                <a:moveTo>
                  <a:pt x="0" y="1482964"/>
                </a:moveTo>
                <a:lnTo>
                  <a:pt x="3493646" y="0"/>
                </a:lnTo>
                <a:lnTo>
                  <a:pt x="6173280" y="6312822"/>
                </a:lnTo>
                <a:lnTo>
                  <a:pt x="2" y="8933223"/>
                </a:lnTo>
                <a:lnTo>
                  <a:pt x="0" y="1482964"/>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6DDB4A-F1C0-0346-BE56-4000EE6BED60}"/>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42C2EAD-3E21-9849-95E5-45BA77B3FE1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0825511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 PURPLE">
    <p:bg>
      <p:bgPr>
        <a:solidFill>
          <a:schemeClr val="bg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9BFDFA4-EEF8-674D-BB6D-3BB0BD66F308}"/>
              </a:ext>
            </a:extLst>
          </p:cNvPr>
          <p:cNvSpPr>
            <a:spLocks noChangeAspect="1"/>
          </p:cNvSpPr>
          <p:nvPr userDrawn="1"/>
        </p:nvSpPr>
        <p:spPr>
          <a:xfrm rot="1380000">
            <a:off x="6985465" y="-514102"/>
            <a:ext cx="6173280" cy="8933223"/>
          </a:xfrm>
          <a:custGeom>
            <a:avLst/>
            <a:gdLst>
              <a:gd name="connsiteX0" fmla="*/ 0 w 6173280"/>
              <a:gd name="connsiteY0" fmla="*/ 1482964 h 8933223"/>
              <a:gd name="connsiteX1" fmla="*/ 3493646 w 6173280"/>
              <a:gd name="connsiteY1" fmla="*/ 0 h 8933223"/>
              <a:gd name="connsiteX2" fmla="*/ 6173280 w 6173280"/>
              <a:gd name="connsiteY2" fmla="*/ 6312822 h 8933223"/>
              <a:gd name="connsiteX3" fmla="*/ 2 w 6173280"/>
              <a:gd name="connsiteY3" fmla="*/ 8933223 h 8933223"/>
              <a:gd name="connsiteX4" fmla="*/ 0 w 6173280"/>
              <a:gd name="connsiteY4" fmla="*/ 1482964 h 893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280" h="8933223">
                <a:moveTo>
                  <a:pt x="0" y="1482964"/>
                </a:moveTo>
                <a:lnTo>
                  <a:pt x="3493646" y="0"/>
                </a:lnTo>
                <a:lnTo>
                  <a:pt x="6173280" y="6312822"/>
                </a:lnTo>
                <a:lnTo>
                  <a:pt x="2" y="8933223"/>
                </a:lnTo>
                <a:lnTo>
                  <a:pt x="0" y="1482964"/>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6DDB4A-F1C0-0346-BE56-4000EE6BED60}"/>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42C2EAD-3E21-9849-95E5-45BA77B3FE1D}"/>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9343744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MESSAGE - YELLOW">
    <p:bg>
      <p:bgPr>
        <a:solidFill>
          <a:schemeClr val="accent4"/>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6FD90F-3615-8746-981F-8EA554F9EBB2}"/>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6409892"/>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MESSAGE - BLUE">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0573076-1ACF-774F-9328-631E4D406BB1}"/>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503578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EY MESSAGE - PURPLE">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EB3D82A-9A8E-B149-9F3C-1BE3C90ABDF1}"/>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265789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MAT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1FE851-EF0F-A34F-B2BD-4412858BFCBD}"/>
              </a:ext>
            </a:extLst>
          </p:cNvPr>
          <p:cNvSpPr/>
          <p:nvPr userDrawn="1"/>
        </p:nvSpPr>
        <p:spPr>
          <a:xfrm>
            <a:off x="0" y="2830882"/>
            <a:ext cx="12182104" cy="402711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C4925134-0C05-AE49-97B7-2E0A772084F6}"/>
              </a:ext>
            </a:extLst>
          </p:cNvPr>
          <p:cNvSpPr/>
          <p:nvPr userDrawn="1"/>
        </p:nvSpPr>
        <p:spPr>
          <a:xfrm>
            <a:off x="9545702" y="623712"/>
            <a:ext cx="2646299" cy="6234288"/>
          </a:xfrm>
          <a:custGeom>
            <a:avLst/>
            <a:gdLst>
              <a:gd name="connsiteX0" fmla="*/ 2646299 w 2646299"/>
              <a:gd name="connsiteY0" fmla="*/ 0 h 6234288"/>
              <a:gd name="connsiteX1" fmla="*/ 2646299 w 2646299"/>
              <a:gd name="connsiteY1" fmla="*/ 6234288 h 6234288"/>
              <a:gd name="connsiteX2" fmla="*/ 0 w 2646299"/>
              <a:gd name="connsiteY2" fmla="*/ 6234288 h 6234288"/>
            </a:gdLst>
            <a:ahLst/>
            <a:cxnLst>
              <a:cxn ang="0">
                <a:pos x="connsiteX0" y="connsiteY0"/>
              </a:cxn>
              <a:cxn ang="0">
                <a:pos x="connsiteX1" y="connsiteY1"/>
              </a:cxn>
              <a:cxn ang="0">
                <a:pos x="connsiteX2" y="connsiteY2"/>
              </a:cxn>
            </a:cxnLst>
            <a:rect l="l" t="t" r="r" b="b"/>
            <a:pathLst>
              <a:path w="2646299" h="6234288">
                <a:moveTo>
                  <a:pt x="2646299" y="0"/>
                </a:moveTo>
                <a:lnTo>
                  <a:pt x="2646299" y="6234288"/>
                </a:lnTo>
                <a:lnTo>
                  <a:pt x="0" y="62342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CA70473-BB2D-DC43-A048-7D1784F9E754}"/>
              </a:ext>
            </a:extLst>
          </p:cNvPr>
          <p:cNvGrpSpPr/>
          <p:nvPr userDrawn="1"/>
        </p:nvGrpSpPr>
        <p:grpSpPr>
          <a:xfrm>
            <a:off x="1243204" y="701457"/>
            <a:ext cx="9346242" cy="1580556"/>
            <a:chOff x="1243204" y="638827"/>
            <a:chExt cx="9346242" cy="1580556"/>
          </a:xfrm>
        </p:grpSpPr>
        <p:pic>
          <p:nvPicPr>
            <p:cNvPr id="7" name="Graphic 2">
              <a:extLst>
                <a:ext uri="{FF2B5EF4-FFF2-40B4-BE49-F238E27FC236}">
                  <a16:creationId xmlns:a16="http://schemas.microsoft.com/office/drawing/2014/main" id="{168F409F-2236-714A-9706-7F770ABE791E}"/>
                </a:ext>
              </a:extLst>
            </p:cNvPr>
            <p:cNvPicPr>
              <a:picLocks noChangeAspect="1"/>
            </p:cNvPicPr>
            <p:nvPr/>
          </p:nvPicPr>
          <p:blipFill>
            <a:blip r:embed="rId2"/>
            <a:stretch>
              <a:fillRect/>
            </a:stretch>
          </p:blipFill>
          <p:spPr>
            <a:xfrm>
              <a:off x="4538345" y="763037"/>
              <a:ext cx="3115310" cy="1332135"/>
            </a:xfrm>
            <a:prstGeom prst="rect">
              <a:avLst/>
            </a:prstGeom>
          </p:spPr>
        </p:pic>
        <p:pic>
          <p:nvPicPr>
            <p:cNvPr id="8" name="Graphic 6">
              <a:extLst>
                <a:ext uri="{FF2B5EF4-FFF2-40B4-BE49-F238E27FC236}">
                  <a16:creationId xmlns:a16="http://schemas.microsoft.com/office/drawing/2014/main" id="{9806D101-D264-8444-A163-236F636D81B1}"/>
                </a:ext>
              </a:extLst>
            </p:cNvPr>
            <p:cNvPicPr>
              <a:picLocks noChangeAspect="1"/>
            </p:cNvPicPr>
            <p:nvPr/>
          </p:nvPicPr>
          <p:blipFill>
            <a:blip r:embed="rId3"/>
            <a:stretch>
              <a:fillRect/>
            </a:stretch>
          </p:blipFill>
          <p:spPr>
            <a:xfrm>
              <a:off x="1243204" y="638827"/>
              <a:ext cx="3003056" cy="1580556"/>
            </a:xfrm>
            <a:prstGeom prst="rect">
              <a:avLst/>
            </a:prstGeom>
          </p:spPr>
        </p:pic>
        <p:pic>
          <p:nvPicPr>
            <p:cNvPr id="9" name="Graphic 7">
              <a:extLst>
                <a:ext uri="{FF2B5EF4-FFF2-40B4-BE49-F238E27FC236}">
                  <a16:creationId xmlns:a16="http://schemas.microsoft.com/office/drawing/2014/main" id="{984BDF22-09E2-6C4E-B76D-3EE3FEAE0CEA}"/>
                </a:ext>
              </a:extLst>
            </p:cNvPr>
            <p:cNvPicPr>
              <a:picLocks noChangeAspect="1"/>
            </p:cNvPicPr>
            <p:nvPr/>
          </p:nvPicPr>
          <p:blipFill>
            <a:blip r:embed="rId4"/>
            <a:stretch>
              <a:fillRect/>
            </a:stretch>
          </p:blipFill>
          <p:spPr>
            <a:xfrm>
              <a:off x="8026797" y="758545"/>
              <a:ext cx="2562649" cy="1341120"/>
            </a:xfrm>
            <a:prstGeom prst="rect">
              <a:avLst/>
            </a:prstGeom>
          </p:spPr>
        </p:pic>
      </p:grpSp>
    </p:spTree>
    <p:extLst>
      <p:ext uri="{BB962C8B-B14F-4D97-AF65-F5344CB8AC3E}">
        <p14:creationId xmlns:p14="http://schemas.microsoft.com/office/powerpoint/2010/main" val="2369368577"/>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Graph callout text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C2A9199-FCC0-BE4C-96BF-086793C42705}"/>
              </a:ext>
            </a:extLst>
          </p:cNvPr>
          <p:cNvSpPr/>
          <p:nvPr userDrawn="1"/>
        </p:nvSpPr>
        <p:spPr>
          <a:xfrm>
            <a:off x="803275" y="1262367"/>
            <a:ext cx="6992412" cy="4937864"/>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dirty="0">
              <a:solidFill>
                <a:schemeClr val="bg1"/>
              </a:solidFill>
              <a:latin typeface="Geometria" panose="020B0503020204020204" pitchFamily="34" charset="77"/>
            </a:endParaRPr>
          </a:p>
        </p:txBody>
      </p:sp>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dirty="0">
              <a:latin typeface="Geometria" panose="020B0503020204020204" pitchFamily="34" charset="77"/>
            </a:endParaRPr>
          </a:p>
        </p:txBody>
      </p:sp>
      <p:sp>
        <p:nvSpPr>
          <p:cNvPr id="10" name="Rectangle 9">
            <a:extLst>
              <a:ext uri="{FF2B5EF4-FFF2-40B4-BE49-F238E27FC236}">
                <a16:creationId xmlns:a16="http://schemas.microsoft.com/office/drawing/2014/main" id="{6C51FEBE-B078-094C-A281-FF09FDC188FF}"/>
              </a:ext>
            </a:extLst>
          </p:cNvPr>
          <p:cNvSpPr/>
          <p:nvPr userDrawn="1"/>
        </p:nvSpPr>
        <p:spPr>
          <a:xfrm>
            <a:off x="7983163" y="1263146"/>
            <a:ext cx="3420000" cy="216311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dirty="0">
              <a:solidFill>
                <a:schemeClr val="bg1"/>
              </a:solidFill>
              <a:latin typeface="Geometria" panose="020B0503020204020204" pitchFamily="34" charset="77"/>
            </a:endParaRPr>
          </a:p>
        </p:txBody>
      </p:sp>
      <p:sp>
        <p:nvSpPr>
          <p:cNvPr id="12" name="Content Placeholder 3">
            <a:extLst>
              <a:ext uri="{FF2B5EF4-FFF2-40B4-BE49-F238E27FC236}">
                <a16:creationId xmlns:a16="http://schemas.microsoft.com/office/drawing/2014/main" id="{1A777304-4A1D-EF4A-AA39-3EBADFC4E5BC}"/>
              </a:ext>
            </a:extLst>
          </p:cNvPr>
          <p:cNvSpPr>
            <a:spLocks noGrp="1"/>
          </p:cNvSpPr>
          <p:nvPr>
            <p:ph sz="quarter" idx="11"/>
          </p:nvPr>
        </p:nvSpPr>
        <p:spPr>
          <a:xfrm>
            <a:off x="7983163" y="3565130"/>
            <a:ext cx="3419475" cy="2162175"/>
          </a:xfrm>
        </p:spPr>
        <p:txBody>
          <a:bodyPr>
            <a:normAutofit/>
          </a:bodyPr>
          <a:lstStyle>
            <a:lvl1pPr algn="l">
              <a:defRPr sz="1300">
                <a:solidFill>
                  <a:schemeClr val="bg1"/>
                </a:solidFill>
              </a:defRPr>
            </a:lvl1pPr>
            <a:lvl2pPr algn="l">
              <a:defRPr sz="1300">
                <a:solidFill>
                  <a:schemeClr val="bg1"/>
                </a:solidFill>
              </a:defRPr>
            </a:lvl2pPr>
            <a:lvl3pPr algn="l">
              <a:defRPr sz="1300">
                <a:solidFill>
                  <a:schemeClr val="bg1"/>
                </a:solidFill>
              </a:defRPr>
            </a:lvl3pPr>
            <a:lvl4pPr algn="l">
              <a:defRPr sz="1300">
                <a:solidFill>
                  <a:schemeClr val="bg1"/>
                </a:solidFill>
              </a:defRPr>
            </a:lvl4pPr>
            <a:lvl5pPr algn="l">
              <a:defRPr sz="13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3" name="Picture 22" descr="A picture containing logo&#10;&#10;Description automatically generated">
            <a:extLst>
              <a:ext uri="{FF2B5EF4-FFF2-40B4-BE49-F238E27FC236}">
                <a16:creationId xmlns:a16="http://schemas.microsoft.com/office/drawing/2014/main" id="{DB60D256-946D-A54E-96A5-0E8DB91136C4}"/>
              </a:ext>
            </a:extLst>
          </p:cNvPr>
          <p:cNvPicPr>
            <a:picLocks noChangeAspect="1"/>
          </p:cNvPicPr>
          <p:nvPr userDrawn="1"/>
        </p:nvPicPr>
        <p:blipFill rotWithShape="1">
          <a:blip r:embed="rId2">
            <a:clrChange>
              <a:clrFrom>
                <a:srgbClr val="FFFFFF"/>
              </a:clrFrom>
              <a:clrTo>
                <a:srgbClr val="FFFFFF">
                  <a:alpha val="0"/>
                </a:srgbClr>
              </a:clrTo>
            </a:clrChange>
          </a:blip>
          <a:srcRect l="1256" t="5346"/>
          <a:stretch/>
        </p:blipFill>
        <p:spPr>
          <a:xfrm>
            <a:off x="7964380" y="5819217"/>
            <a:ext cx="3531245" cy="473287"/>
          </a:xfrm>
          <a:prstGeom prst="rect">
            <a:avLst/>
          </a:prstGeom>
        </p:spPr>
      </p:pic>
      <p:sp>
        <p:nvSpPr>
          <p:cNvPr id="11" name="Content Placeholder 7">
            <a:extLst>
              <a:ext uri="{FF2B5EF4-FFF2-40B4-BE49-F238E27FC236}">
                <a16:creationId xmlns:a16="http://schemas.microsoft.com/office/drawing/2014/main" id="{F37CE461-BDFE-1144-A34F-B293AADAF573}"/>
              </a:ext>
            </a:extLst>
          </p:cNvPr>
          <p:cNvSpPr>
            <a:spLocks noGrp="1"/>
          </p:cNvSpPr>
          <p:nvPr>
            <p:ph sz="quarter" idx="16" hasCustomPrompt="1"/>
          </p:nvPr>
        </p:nvSpPr>
        <p:spPr>
          <a:xfrm>
            <a:off x="8979285" y="1364088"/>
            <a:ext cx="2298700" cy="900113"/>
          </a:xfrm>
        </p:spPr>
        <p:txBody>
          <a:bodyPr>
            <a:noAutofit/>
          </a:bodyPr>
          <a:lstStyle>
            <a:lvl1pPr marL="0" indent="0" algn="r">
              <a:buNone/>
              <a:defRPr sz="6000" b="1"/>
            </a:lvl1pPr>
          </a:lstStyle>
          <a:p>
            <a:pPr lvl="0"/>
            <a:r>
              <a:rPr lang="en-US"/>
              <a:t>XX%</a:t>
            </a:r>
          </a:p>
        </p:txBody>
      </p:sp>
      <p:sp>
        <p:nvSpPr>
          <p:cNvPr id="13" name="Content Placeholder 9">
            <a:extLst>
              <a:ext uri="{FF2B5EF4-FFF2-40B4-BE49-F238E27FC236}">
                <a16:creationId xmlns:a16="http://schemas.microsoft.com/office/drawing/2014/main" id="{CD67F612-4B88-C547-A8B6-CF9251538B3F}"/>
              </a:ext>
            </a:extLst>
          </p:cNvPr>
          <p:cNvSpPr>
            <a:spLocks noGrp="1"/>
          </p:cNvSpPr>
          <p:nvPr>
            <p:ph sz="quarter" idx="17" hasCustomPrompt="1"/>
          </p:nvPr>
        </p:nvSpPr>
        <p:spPr>
          <a:xfrm>
            <a:off x="8079173" y="1364088"/>
            <a:ext cx="900112" cy="900113"/>
          </a:xfrm>
        </p:spPr>
        <p:txBody>
          <a:bodyPr>
            <a:normAutofit/>
          </a:bodyPr>
          <a:lstStyle>
            <a:lvl1pPr marL="0" indent="0">
              <a:buNone/>
              <a:defRPr sz="1000"/>
            </a:lvl1pPr>
          </a:lstStyle>
          <a:p>
            <a:pPr lvl="0"/>
            <a:r>
              <a:rPr lang="en-US"/>
              <a:t>Icon</a:t>
            </a:r>
          </a:p>
        </p:txBody>
      </p:sp>
      <p:sp>
        <p:nvSpPr>
          <p:cNvPr id="15" name="Content Placeholder 7">
            <a:extLst>
              <a:ext uri="{FF2B5EF4-FFF2-40B4-BE49-F238E27FC236}">
                <a16:creationId xmlns:a16="http://schemas.microsoft.com/office/drawing/2014/main" id="{884CC5FE-9771-CD4B-935A-8220502BBF48}"/>
              </a:ext>
            </a:extLst>
          </p:cNvPr>
          <p:cNvSpPr>
            <a:spLocks noGrp="1"/>
          </p:cNvSpPr>
          <p:nvPr>
            <p:ph sz="quarter" idx="18" hasCustomPrompt="1"/>
          </p:nvPr>
        </p:nvSpPr>
        <p:spPr>
          <a:xfrm>
            <a:off x="8079173" y="2283857"/>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16" name="Content Placeholder 3">
            <a:extLst>
              <a:ext uri="{FF2B5EF4-FFF2-40B4-BE49-F238E27FC236}">
                <a16:creationId xmlns:a16="http://schemas.microsoft.com/office/drawing/2014/main" id="{5ABB62E7-27D4-374E-A167-AB16FC98CCCC}"/>
              </a:ext>
            </a:extLst>
          </p:cNvPr>
          <p:cNvSpPr>
            <a:spLocks noGrp="1"/>
          </p:cNvSpPr>
          <p:nvPr>
            <p:ph sz="quarter" idx="14" hasCustomPrompt="1"/>
          </p:nvPr>
        </p:nvSpPr>
        <p:spPr>
          <a:xfrm>
            <a:off x="800396" y="5716588"/>
            <a:ext cx="6992413" cy="477837"/>
          </a:xfrm>
        </p:spPr>
        <p:txBody>
          <a:bodyPr anchor="b">
            <a:normAutofit/>
          </a:bodyPr>
          <a:lstStyle>
            <a:lvl1pPr marL="0" indent="0">
              <a:buNone/>
              <a:defRPr sz="800">
                <a:solidFill>
                  <a:schemeClr val="bg1"/>
                </a:solidFill>
              </a:defRPr>
            </a:lvl1pPr>
          </a:lstStyle>
          <a:p>
            <a:pPr lvl="0"/>
            <a:r>
              <a:rPr lang="en-US"/>
              <a:t>Footer text</a:t>
            </a:r>
          </a:p>
        </p:txBody>
      </p:sp>
      <p:sp>
        <p:nvSpPr>
          <p:cNvPr id="14" name="Title 1">
            <a:extLst>
              <a:ext uri="{FF2B5EF4-FFF2-40B4-BE49-F238E27FC236}">
                <a16:creationId xmlns:a16="http://schemas.microsoft.com/office/drawing/2014/main" id="{D9599C98-81EC-3041-B74B-41E2292E7E47}"/>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spTree>
    <p:extLst>
      <p:ext uri="{BB962C8B-B14F-4D97-AF65-F5344CB8AC3E}">
        <p14:creationId xmlns:p14="http://schemas.microsoft.com/office/powerpoint/2010/main" val="281519506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OGO - CONFETTI">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B12B5A-7714-4641-AE5E-FFA27515CD52}"/>
              </a:ext>
            </a:extLst>
          </p:cNvPr>
          <p:cNvPicPr>
            <a:picLocks noChangeAspect="1"/>
          </p:cNvPicPr>
          <p:nvPr userDrawn="1"/>
        </p:nvPicPr>
        <p:blipFill>
          <a:blip r:embed="rId2"/>
          <a:stretch>
            <a:fillRect/>
          </a:stretch>
        </p:blipFill>
        <p:spPr>
          <a:xfrm>
            <a:off x="2368139" y="1848977"/>
            <a:ext cx="7390030" cy="3160046"/>
          </a:xfrm>
          <a:prstGeom prst="rect">
            <a:avLst/>
          </a:prstGeom>
        </p:spPr>
      </p:pic>
      <p:sp>
        <p:nvSpPr>
          <p:cNvPr id="4" name="Rectangle 3">
            <a:extLst>
              <a:ext uri="{FF2B5EF4-FFF2-40B4-BE49-F238E27FC236}">
                <a16:creationId xmlns:a16="http://schemas.microsoft.com/office/drawing/2014/main" id="{0837878E-B6CB-8844-8D75-4D92D4604357}"/>
              </a:ext>
            </a:extLst>
          </p:cNvPr>
          <p:cNvSpPr/>
          <p:nvPr/>
        </p:nvSpPr>
        <p:spPr>
          <a:xfrm rot="1380000">
            <a:off x="4126084" y="6059363"/>
            <a:ext cx="182602" cy="182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onut 4">
            <a:extLst>
              <a:ext uri="{FF2B5EF4-FFF2-40B4-BE49-F238E27FC236}">
                <a16:creationId xmlns:a16="http://schemas.microsoft.com/office/drawing/2014/main" id="{D6C4DB50-239A-2444-8402-574CB864AB0E}"/>
              </a:ext>
            </a:extLst>
          </p:cNvPr>
          <p:cNvSpPr/>
          <p:nvPr/>
        </p:nvSpPr>
        <p:spPr>
          <a:xfrm>
            <a:off x="1503828" y="2351536"/>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Donut 5">
            <a:extLst>
              <a:ext uri="{FF2B5EF4-FFF2-40B4-BE49-F238E27FC236}">
                <a16:creationId xmlns:a16="http://schemas.microsoft.com/office/drawing/2014/main" id="{7886D133-CC47-BE44-98FA-BF422B422738}"/>
              </a:ext>
            </a:extLst>
          </p:cNvPr>
          <p:cNvSpPr/>
          <p:nvPr/>
        </p:nvSpPr>
        <p:spPr>
          <a:xfrm>
            <a:off x="2265270" y="4636056"/>
            <a:ext cx="205738" cy="205738"/>
          </a:xfrm>
          <a:prstGeom prst="donut">
            <a:avLst>
              <a:gd name="adj" fmla="val 168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riangle 6">
            <a:extLst>
              <a:ext uri="{FF2B5EF4-FFF2-40B4-BE49-F238E27FC236}">
                <a16:creationId xmlns:a16="http://schemas.microsoft.com/office/drawing/2014/main" id="{2489591F-3F5E-1141-851B-E532B8C68750}"/>
              </a:ext>
            </a:extLst>
          </p:cNvPr>
          <p:cNvSpPr/>
          <p:nvPr/>
        </p:nvSpPr>
        <p:spPr>
          <a:xfrm rot="1380000">
            <a:off x="3190907" y="5347686"/>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72E6CC4-B12A-B949-ACE2-7F22EABF149C}"/>
              </a:ext>
            </a:extLst>
          </p:cNvPr>
          <p:cNvSpPr/>
          <p:nvPr/>
        </p:nvSpPr>
        <p:spPr>
          <a:xfrm rot="9540000">
            <a:off x="616369" y="4683156"/>
            <a:ext cx="193758" cy="1035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FAC5028D-4719-BB48-895F-B937A7760B23}"/>
              </a:ext>
            </a:extLst>
          </p:cNvPr>
          <p:cNvGrpSpPr/>
          <p:nvPr/>
        </p:nvGrpSpPr>
        <p:grpSpPr>
          <a:xfrm>
            <a:off x="5340707" y="5493817"/>
            <a:ext cx="246266" cy="162706"/>
            <a:chOff x="9428278" y="1954326"/>
            <a:chExt cx="608222" cy="401848"/>
          </a:xfrm>
          <a:solidFill>
            <a:schemeClr val="accent2"/>
          </a:solidFill>
        </p:grpSpPr>
        <p:sp>
          <p:nvSpPr>
            <p:cNvPr id="19" name="Rectangle 18">
              <a:extLst>
                <a:ext uri="{FF2B5EF4-FFF2-40B4-BE49-F238E27FC236}">
                  <a16:creationId xmlns:a16="http://schemas.microsoft.com/office/drawing/2014/main" id="{01131779-B8F9-FA4D-A586-9DD3931378A2}"/>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5CAF798-97C0-2442-A95F-DD14A53E88AC}"/>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riangle 9">
            <a:extLst>
              <a:ext uri="{FF2B5EF4-FFF2-40B4-BE49-F238E27FC236}">
                <a16:creationId xmlns:a16="http://schemas.microsoft.com/office/drawing/2014/main" id="{B687C75E-118B-A04A-A1B0-B67810ADC20C}"/>
              </a:ext>
            </a:extLst>
          </p:cNvPr>
          <p:cNvSpPr/>
          <p:nvPr/>
        </p:nvSpPr>
        <p:spPr>
          <a:xfrm rot="1380000">
            <a:off x="1533082" y="4435218"/>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nut 10">
            <a:extLst>
              <a:ext uri="{FF2B5EF4-FFF2-40B4-BE49-F238E27FC236}">
                <a16:creationId xmlns:a16="http://schemas.microsoft.com/office/drawing/2014/main" id="{9888ED32-9CE3-B24E-81A2-4EB6E69E34CC}"/>
              </a:ext>
            </a:extLst>
          </p:cNvPr>
          <p:cNvSpPr/>
          <p:nvPr/>
        </p:nvSpPr>
        <p:spPr>
          <a:xfrm>
            <a:off x="2555284" y="6064643"/>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Donut 11">
            <a:extLst>
              <a:ext uri="{FF2B5EF4-FFF2-40B4-BE49-F238E27FC236}">
                <a16:creationId xmlns:a16="http://schemas.microsoft.com/office/drawing/2014/main" id="{A86BD3C9-F7FD-5E42-818E-E7706804A520}"/>
              </a:ext>
            </a:extLst>
          </p:cNvPr>
          <p:cNvSpPr/>
          <p:nvPr/>
        </p:nvSpPr>
        <p:spPr>
          <a:xfrm>
            <a:off x="773053" y="5652042"/>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3" name="Group 12">
            <a:extLst>
              <a:ext uri="{FF2B5EF4-FFF2-40B4-BE49-F238E27FC236}">
                <a16:creationId xmlns:a16="http://schemas.microsoft.com/office/drawing/2014/main" id="{69CEC7BB-E91A-B04F-A42A-F88B96222C3D}"/>
              </a:ext>
            </a:extLst>
          </p:cNvPr>
          <p:cNvGrpSpPr/>
          <p:nvPr/>
        </p:nvGrpSpPr>
        <p:grpSpPr>
          <a:xfrm>
            <a:off x="1307419" y="6351389"/>
            <a:ext cx="246266" cy="162706"/>
            <a:chOff x="9428278" y="1954326"/>
            <a:chExt cx="608222" cy="401848"/>
          </a:xfrm>
          <a:solidFill>
            <a:schemeClr val="bg1"/>
          </a:solidFill>
        </p:grpSpPr>
        <p:sp>
          <p:nvSpPr>
            <p:cNvPr id="17" name="Rectangle 16">
              <a:extLst>
                <a:ext uri="{FF2B5EF4-FFF2-40B4-BE49-F238E27FC236}">
                  <a16:creationId xmlns:a16="http://schemas.microsoft.com/office/drawing/2014/main" id="{B35D9ECC-53A9-9D41-9577-8374796E5D07}"/>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EDF66C2-2800-9349-A83D-7541E6F06177}"/>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61FA5F8D-4CB3-DD4A-9D6C-99A6BFF1635B}"/>
              </a:ext>
            </a:extLst>
          </p:cNvPr>
          <p:cNvSpPr/>
          <p:nvPr/>
        </p:nvSpPr>
        <p:spPr>
          <a:xfrm rot="9540000">
            <a:off x="1859049" y="5527571"/>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nut 15">
            <a:extLst>
              <a:ext uri="{FF2B5EF4-FFF2-40B4-BE49-F238E27FC236}">
                <a16:creationId xmlns:a16="http://schemas.microsoft.com/office/drawing/2014/main" id="{20DCB445-72ED-E64E-9824-9C95FF3B6A75}"/>
              </a:ext>
            </a:extLst>
          </p:cNvPr>
          <p:cNvSpPr/>
          <p:nvPr/>
        </p:nvSpPr>
        <p:spPr>
          <a:xfrm>
            <a:off x="4275676" y="5116272"/>
            <a:ext cx="205738" cy="205738"/>
          </a:xfrm>
          <a:prstGeom prst="donut">
            <a:avLst>
              <a:gd name="adj" fmla="val 495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1" name="Group 20">
            <a:extLst>
              <a:ext uri="{FF2B5EF4-FFF2-40B4-BE49-F238E27FC236}">
                <a16:creationId xmlns:a16="http://schemas.microsoft.com/office/drawing/2014/main" id="{0F8551AB-ADFE-3446-898D-57EFA94034E2}"/>
              </a:ext>
            </a:extLst>
          </p:cNvPr>
          <p:cNvGrpSpPr/>
          <p:nvPr userDrawn="1"/>
        </p:nvGrpSpPr>
        <p:grpSpPr>
          <a:xfrm>
            <a:off x="1251200" y="3667504"/>
            <a:ext cx="246266" cy="162706"/>
            <a:chOff x="9428278" y="1954326"/>
            <a:chExt cx="608222" cy="401848"/>
          </a:xfrm>
          <a:solidFill>
            <a:schemeClr val="accent2"/>
          </a:solidFill>
        </p:grpSpPr>
        <p:sp>
          <p:nvSpPr>
            <p:cNvPr id="22" name="Rectangle 21">
              <a:extLst>
                <a:ext uri="{FF2B5EF4-FFF2-40B4-BE49-F238E27FC236}">
                  <a16:creationId xmlns:a16="http://schemas.microsoft.com/office/drawing/2014/main" id="{23C04365-273D-6141-A9A8-3FB8EDB1A28F}"/>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1681F28-139D-2B4D-BA40-533AD67EB9CC}"/>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ectangle 23">
            <a:extLst>
              <a:ext uri="{FF2B5EF4-FFF2-40B4-BE49-F238E27FC236}">
                <a16:creationId xmlns:a16="http://schemas.microsoft.com/office/drawing/2014/main" id="{159349B0-25E3-8E46-ABDC-FEE7C0E6228E}"/>
              </a:ext>
            </a:extLst>
          </p:cNvPr>
          <p:cNvSpPr/>
          <p:nvPr userDrawn="1"/>
        </p:nvSpPr>
        <p:spPr>
          <a:xfrm rot="1380000">
            <a:off x="564082" y="3081214"/>
            <a:ext cx="182602" cy="182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A892A7D-6E1B-594C-B93B-2AB2DB31FAA0}"/>
              </a:ext>
            </a:extLst>
          </p:cNvPr>
          <p:cNvSpPr/>
          <p:nvPr userDrawn="1"/>
        </p:nvSpPr>
        <p:spPr>
          <a:xfrm rot="1380000">
            <a:off x="5743254" y="6204578"/>
            <a:ext cx="182602" cy="182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8CDBF8F-43A4-6E4B-A7E2-1DC3A046C02F}"/>
              </a:ext>
            </a:extLst>
          </p:cNvPr>
          <p:cNvSpPr/>
          <p:nvPr userDrawn="1"/>
        </p:nvSpPr>
        <p:spPr>
          <a:xfrm rot="9540000">
            <a:off x="7149650" y="6264850"/>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onut 26">
            <a:extLst>
              <a:ext uri="{FF2B5EF4-FFF2-40B4-BE49-F238E27FC236}">
                <a16:creationId xmlns:a16="http://schemas.microsoft.com/office/drawing/2014/main" id="{46AF0778-4403-8A41-AECB-7D193352E8DB}"/>
              </a:ext>
            </a:extLst>
          </p:cNvPr>
          <p:cNvSpPr/>
          <p:nvPr userDrawn="1"/>
        </p:nvSpPr>
        <p:spPr>
          <a:xfrm>
            <a:off x="6730509" y="5286184"/>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8" name="Group 27">
            <a:extLst>
              <a:ext uri="{FF2B5EF4-FFF2-40B4-BE49-F238E27FC236}">
                <a16:creationId xmlns:a16="http://schemas.microsoft.com/office/drawing/2014/main" id="{EC2BEAFD-A76E-3B4D-A999-23AA5F2AE2A4}"/>
              </a:ext>
            </a:extLst>
          </p:cNvPr>
          <p:cNvGrpSpPr/>
          <p:nvPr userDrawn="1"/>
        </p:nvGrpSpPr>
        <p:grpSpPr>
          <a:xfrm>
            <a:off x="699115" y="1916063"/>
            <a:ext cx="246266" cy="162706"/>
            <a:chOff x="9428278" y="1954326"/>
            <a:chExt cx="608222" cy="401848"/>
          </a:xfrm>
          <a:solidFill>
            <a:schemeClr val="bg1"/>
          </a:solidFill>
        </p:grpSpPr>
        <p:sp>
          <p:nvSpPr>
            <p:cNvPr id="29" name="Rectangle 28">
              <a:extLst>
                <a:ext uri="{FF2B5EF4-FFF2-40B4-BE49-F238E27FC236}">
                  <a16:creationId xmlns:a16="http://schemas.microsoft.com/office/drawing/2014/main" id="{47061500-2BCC-B547-A7C2-46EE615F1DAA}"/>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4474057-DCF6-EF4B-907F-B65455124AA1}"/>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riangle 30">
            <a:extLst>
              <a:ext uri="{FF2B5EF4-FFF2-40B4-BE49-F238E27FC236}">
                <a16:creationId xmlns:a16="http://schemas.microsoft.com/office/drawing/2014/main" id="{7AAD524E-FB99-4F46-B159-8BBACF7C2702}"/>
              </a:ext>
            </a:extLst>
          </p:cNvPr>
          <p:cNvSpPr/>
          <p:nvPr userDrawn="1"/>
        </p:nvSpPr>
        <p:spPr>
          <a:xfrm rot="1380000">
            <a:off x="1881423" y="1401732"/>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164ECAFA-495D-EB47-A2D4-432F6B66B0F4}"/>
              </a:ext>
            </a:extLst>
          </p:cNvPr>
          <p:cNvSpPr/>
          <p:nvPr userDrawn="1"/>
        </p:nvSpPr>
        <p:spPr>
          <a:xfrm rot="1380000">
            <a:off x="1211053" y="961158"/>
            <a:ext cx="182602" cy="182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Donut 32">
            <a:extLst>
              <a:ext uri="{FF2B5EF4-FFF2-40B4-BE49-F238E27FC236}">
                <a16:creationId xmlns:a16="http://schemas.microsoft.com/office/drawing/2014/main" id="{69579B93-EB26-1C48-99B6-0928D2C868B6}"/>
              </a:ext>
            </a:extLst>
          </p:cNvPr>
          <p:cNvSpPr/>
          <p:nvPr userDrawn="1"/>
        </p:nvSpPr>
        <p:spPr>
          <a:xfrm>
            <a:off x="2835456" y="1616948"/>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Donut 33">
            <a:extLst>
              <a:ext uri="{FF2B5EF4-FFF2-40B4-BE49-F238E27FC236}">
                <a16:creationId xmlns:a16="http://schemas.microsoft.com/office/drawing/2014/main" id="{4F726635-49D3-EC4D-88D0-DB3CA990EEFC}"/>
              </a:ext>
            </a:extLst>
          </p:cNvPr>
          <p:cNvSpPr/>
          <p:nvPr userDrawn="1"/>
        </p:nvSpPr>
        <p:spPr>
          <a:xfrm>
            <a:off x="8116646" y="5401797"/>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Triangle 34">
            <a:extLst>
              <a:ext uri="{FF2B5EF4-FFF2-40B4-BE49-F238E27FC236}">
                <a16:creationId xmlns:a16="http://schemas.microsoft.com/office/drawing/2014/main" id="{630FE0E5-62CA-6B42-8542-4E3E2F038655}"/>
              </a:ext>
            </a:extLst>
          </p:cNvPr>
          <p:cNvSpPr/>
          <p:nvPr userDrawn="1"/>
        </p:nvSpPr>
        <p:spPr>
          <a:xfrm rot="1380000">
            <a:off x="8224240" y="6231904"/>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Donut 35">
            <a:extLst>
              <a:ext uri="{FF2B5EF4-FFF2-40B4-BE49-F238E27FC236}">
                <a16:creationId xmlns:a16="http://schemas.microsoft.com/office/drawing/2014/main" id="{D0E3368A-C1F1-704B-8FF2-CA40E2E3B22B}"/>
              </a:ext>
            </a:extLst>
          </p:cNvPr>
          <p:cNvSpPr/>
          <p:nvPr userDrawn="1"/>
        </p:nvSpPr>
        <p:spPr>
          <a:xfrm>
            <a:off x="9009583" y="5883560"/>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7" name="Group 36">
            <a:extLst>
              <a:ext uri="{FF2B5EF4-FFF2-40B4-BE49-F238E27FC236}">
                <a16:creationId xmlns:a16="http://schemas.microsoft.com/office/drawing/2014/main" id="{0A2EEF9A-147F-3E47-A3E4-0ED6ABBDD014}"/>
              </a:ext>
            </a:extLst>
          </p:cNvPr>
          <p:cNvGrpSpPr/>
          <p:nvPr userDrawn="1"/>
        </p:nvGrpSpPr>
        <p:grpSpPr>
          <a:xfrm>
            <a:off x="9915056" y="4679088"/>
            <a:ext cx="246266" cy="162706"/>
            <a:chOff x="9428278" y="1954326"/>
            <a:chExt cx="608222" cy="401848"/>
          </a:xfrm>
          <a:solidFill>
            <a:schemeClr val="bg1"/>
          </a:solidFill>
        </p:grpSpPr>
        <p:sp>
          <p:nvSpPr>
            <p:cNvPr id="38" name="Rectangle 37">
              <a:extLst>
                <a:ext uri="{FF2B5EF4-FFF2-40B4-BE49-F238E27FC236}">
                  <a16:creationId xmlns:a16="http://schemas.microsoft.com/office/drawing/2014/main" id="{0F4BBD0B-282A-6A4F-B3DD-590174D13F17}"/>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D797DB0-F31B-814A-9648-639AECDA5854}"/>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Rectangle 39">
            <a:extLst>
              <a:ext uri="{FF2B5EF4-FFF2-40B4-BE49-F238E27FC236}">
                <a16:creationId xmlns:a16="http://schemas.microsoft.com/office/drawing/2014/main" id="{E5CC1414-3F1C-5440-8BF4-BD7505FE6CF2}"/>
              </a:ext>
            </a:extLst>
          </p:cNvPr>
          <p:cNvSpPr/>
          <p:nvPr userDrawn="1"/>
        </p:nvSpPr>
        <p:spPr>
          <a:xfrm rot="9540000">
            <a:off x="9925132" y="5712707"/>
            <a:ext cx="193758" cy="1035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Donut 40">
            <a:extLst>
              <a:ext uri="{FF2B5EF4-FFF2-40B4-BE49-F238E27FC236}">
                <a16:creationId xmlns:a16="http://schemas.microsoft.com/office/drawing/2014/main" id="{782FB1D7-5B29-A746-A992-053221ECDB5F}"/>
              </a:ext>
            </a:extLst>
          </p:cNvPr>
          <p:cNvSpPr/>
          <p:nvPr userDrawn="1"/>
        </p:nvSpPr>
        <p:spPr>
          <a:xfrm>
            <a:off x="10339343" y="6377634"/>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Rectangle 41">
            <a:extLst>
              <a:ext uri="{FF2B5EF4-FFF2-40B4-BE49-F238E27FC236}">
                <a16:creationId xmlns:a16="http://schemas.microsoft.com/office/drawing/2014/main" id="{B508534E-92A8-F34B-8EE9-21B9C7733ED6}"/>
              </a:ext>
            </a:extLst>
          </p:cNvPr>
          <p:cNvSpPr/>
          <p:nvPr userDrawn="1"/>
        </p:nvSpPr>
        <p:spPr>
          <a:xfrm rot="1380000">
            <a:off x="10955531" y="5443399"/>
            <a:ext cx="182602" cy="1826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1FF6CB63-D24A-E644-AD06-3A4A9BB95E41}"/>
              </a:ext>
            </a:extLst>
          </p:cNvPr>
          <p:cNvGrpSpPr/>
          <p:nvPr userDrawn="1"/>
        </p:nvGrpSpPr>
        <p:grpSpPr>
          <a:xfrm>
            <a:off x="11236685" y="6311397"/>
            <a:ext cx="246266" cy="162706"/>
            <a:chOff x="9428278" y="1954326"/>
            <a:chExt cx="608222" cy="401848"/>
          </a:xfrm>
          <a:solidFill>
            <a:schemeClr val="accent5"/>
          </a:solidFill>
        </p:grpSpPr>
        <p:sp>
          <p:nvSpPr>
            <p:cNvPr id="44" name="Rectangle 43">
              <a:extLst>
                <a:ext uri="{FF2B5EF4-FFF2-40B4-BE49-F238E27FC236}">
                  <a16:creationId xmlns:a16="http://schemas.microsoft.com/office/drawing/2014/main" id="{7B183DB7-9660-7248-857A-C1A3F108F460}"/>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61C936E7-CF32-6448-B31B-791B6B981DAF}"/>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Triangle 45">
            <a:extLst>
              <a:ext uri="{FF2B5EF4-FFF2-40B4-BE49-F238E27FC236}">
                <a16:creationId xmlns:a16="http://schemas.microsoft.com/office/drawing/2014/main" id="{992E664E-E79C-4848-B42D-D6189DDD43AE}"/>
              </a:ext>
            </a:extLst>
          </p:cNvPr>
          <p:cNvSpPr/>
          <p:nvPr userDrawn="1"/>
        </p:nvSpPr>
        <p:spPr>
          <a:xfrm rot="1380000">
            <a:off x="11518984" y="4533732"/>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Donut 46">
            <a:extLst>
              <a:ext uri="{FF2B5EF4-FFF2-40B4-BE49-F238E27FC236}">
                <a16:creationId xmlns:a16="http://schemas.microsoft.com/office/drawing/2014/main" id="{2589517A-F44F-D442-BE74-E2CD9387229A}"/>
              </a:ext>
            </a:extLst>
          </p:cNvPr>
          <p:cNvSpPr/>
          <p:nvPr userDrawn="1"/>
        </p:nvSpPr>
        <p:spPr>
          <a:xfrm>
            <a:off x="10866362" y="3748857"/>
            <a:ext cx="205738" cy="205738"/>
          </a:xfrm>
          <a:prstGeom prst="donut">
            <a:avLst>
              <a:gd name="adj" fmla="val 495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Rectangle 47">
            <a:extLst>
              <a:ext uri="{FF2B5EF4-FFF2-40B4-BE49-F238E27FC236}">
                <a16:creationId xmlns:a16="http://schemas.microsoft.com/office/drawing/2014/main" id="{02D911CD-019B-EA4F-AF1E-3BDFE39ECE97}"/>
              </a:ext>
            </a:extLst>
          </p:cNvPr>
          <p:cNvSpPr/>
          <p:nvPr userDrawn="1"/>
        </p:nvSpPr>
        <p:spPr>
          <a:xfrm rot="9540000">
            <a:off x="10173443" y="2783016"/>
            <a:ext cx="193758" cy="1035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636D87A-522A-D543-9DC2-D9932469005F}"/>
              </a:ext>
            </a:extLst>
          </p:cNvPr>
          <p:cNvSpPr/>
          <p:nvPr userDrawn="1"/>
        </p:nvSpPr>
        <p:spPr>
          <a:xfrm rot="1380000">
            <a:off x="9446046" y="1611627"/>
            <a:ext cx="182602" cy="182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 name="Group 49">
            <a:extLst>
              <a:ext uri="{FF2B5EF4-FFF2-40B4-BE49-F238E27FC236}">
                <a16:creationId xmlns:a16="http://schemas.microsoft.com/office/drawing/2014/main" id="{F32DFCB0-5D64-BB4F-BD4D-CEF83254124B}"/>
              </a:ext>
            </a:extLst>
          </p:cNvPr>
          <p:cNvGrpSpPr/>
          <p:nvPr userDrawn="1"/>
        </p:nvGrpSpPr>
        <p:grpSpPr>
          <a:xfrm>
            <a:off x="7811314" y="1187854"/>
            <a:ext cx="246266" cy="162706"/>
            <a:chOff x="9428278" y="1954326"/>
            <a:chExt cx="608222" cy="401848"/>
          </a:xfrm>
          <a:solidFill>
            <a:schemeClr val="bg1"/>
          </a:solidFill>
        </p:grpSpPr>
        <p:sp>
          <p:nvSpPr>
            <p:cNvPr id="51" name="Rectangle 50">
              <a:extLst>
                <a:ext uri="{FF2B5EF4-FFF2-40B4-BE49-F238E27FC236}">
                  <a16:creationId xmlns:a16="http://schemas.microsoft.com/office/drawing/2014/main" id="{1871155C-8459-7340-86FE-3DCBA59F51F7}"/>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85F825DB-C938-C044-8FB9-D7740EE7E7D6}"/>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Triangle 52">
            <a:extLst>
              <a:ext uri="{FF2B5EF4-FFF2-40B4-BE49-F238E27FC236}">
                <a16:creationId xmlns:a16="http://schemas.microsoft.com/office/drawing/2014/main" id="{C9C31A91-3698-5940-96AA-20C640E7003B}"/>
              </a:ext>
            </a:extLst>
          </p:cNvPr>
          <p:cNvSpPr/>
          <p:nvPr userDrawn="1"/>
        </p:nvSpPr>
        <p:spPr>
          <a:xfrm rot="1380000">
            <a:off x="6482453" y="1285618"/>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Donut 53">
            <a:extLst>
              <a:ext uri="{FF2B5EF4-FFF2-40B4-BE49-F238E27FC236}">
                <a16:creationId xmlns:a16="http://schemas.microsoft.com/office/drawing/2014/main" id="{810A2ACA-BC8C-D640-BADB-F6169E42B00B}"/>
              </a:ext>
            </a:extLst>
          </p:cNvPr>
          <p:cNvSpPr/>
          <p:nvPr userDrawn="1"/>
        </p:nvSpPr>
        <p:spPr>
          <a:xfrm>
            <a:off x="9343412" y="658417"/>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Donut 54">
            <a:extLst>
              <a:ext uri="{FF2B5EF4-FFF2-40B4-BE49-F238E27FC236}">
                <a16:creationId xmlns:a16="http://schemas.microsoft.com/office/drawing/2014/main" id="{5E9BC2B4-06FE-7048-BB79-57A18D43C95C}"/>
              </a:ext>
            </a:extLst>
          </p:cNvPr>
          <p:cNvSpPr/>
          <p:nvPr userDrawn="1"/>
        </p:nvSpPr>
        <p:spPr>
          <a:xfrm>
            <a:off x="11442427" y="2966777"/>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56" name="Group 55">
            <a:extLst>
              <a:ext uri="{FF2B5EF4-FFF2-40B4-BE49-F238E27FC236}">
                <a16:creationId xmlns:a16="http://schemas.microsoft.com/office/drawing/2014/main" id="{A90976DA-6872-EE4A-9BBD-89588F6902E0}"/>
              </a:ext>
            </a:extLst>
          </p:cNvPr>
          <p:cNvGrpSpPr/>
          <p:nvPr userDrawn="1"/>
        </p:nvGrpSpPr>
        <p:grpSpPr>
          <a:xfrm>
            <a:off x="10888343" y="2058710"/>
            <a:ext cx="246266" cy="162706"/>
            <a:chOff x="9428278" y="1954326"/>
            <a:chExt cx="608222" cy="401848"/>
          </a:xfrm>
          <a:solidFill>
            <a:schemeClr val="bg1"/>
          </a:solidFill>
        </p:grpSpPr>
        <p:sp>
          <p:nvSpPr>
            <p:cNvPr id="57" name="Rectangle 56">
              <a:extLst>
                <a:ext uri="{FF2B5EF4-FFF2-40B4-BE49-F238E27FC236}">
                  <a16:creationId xmlns:a16="http://schemas.microsoft.com/office/drawing/2014/main" id="{181BE565-5049-E14A-9B5D-8977B1B40E7E}"/>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1D132039-2153-B649-B711-32DAD9996670}"/>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riangle 58">
            <a:extLst>
              <a:ext uri="{FF2B5EF4-FFF2-40B4-BE49-F238E27FC236}">
                <a16:creationId xmlns:a16="http://schemas.microsoft.com/office/drawing/2014/main" id="{8A3F2A7E-156E-EC46-A8A3-33F5A2E41A5C}"/>
              </a:ext>
            </a:extLst>
          </p:cNvPr>
          <p:cNvSpPr/>
          <p:nvPr userDrawn="1"/>
        </p:nvSpPr>
        <p:spPr>
          <a:xfrm rot="1380000">
            <a:off x="10212625" y="1213047"/>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Donut 59">
            <a:extLst>
              <a:ext uri="{FF2B5EF4-FFF2-40B4-BE49-F238E27FC236}">
                <a16:creationId xmlns:a16="http://schemas.microsoft.com/office/drawing/2014/main" id="{1B007BEA-6F83-4740-8844-127FABDF4362}"/>
              </a:ext>
            </a:extLst>
          </p:cNvPr>
          <p:cNvSpPr/>
          <p:nvPr userDrawn="1"/>
        </p:nvSpPr>
        <p:spPr>
          <a:xfrm>
            <a:off x="10640013" y="383371"/>
            <a:ext cx="205738" cy="205738"/>
          </a:xfrm>
          <a:prstGeom prst="donut">
            <a:avLst>
              <a:gd name="adj" fmla="val 168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Rectangle 60">
            <a:extLst>
              <a:ext uri="{FF2B5EF4-FFF2-40B4-BE49-F238E27FC236}">
                <a16:creationId xmlns:a16="http://schemas.microsoft.com/office/drawing/2014/main" id="{811DDD52-BF0E-2640-AB6B-16146762099F}"/>
              </a:ext>
            </a:extLst>
          </p:cNvPr>
          <p:cNvSpPr/>
          <p:nvPr userDrawn="1"/>
        </p:nvSpPr>
        <p:spPr>
          <a:xfrm rot="9540000">
            <a:off x="11402337" y="1213877"/>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B93765B2-940F-A642-A42C-A2F094F04583}"/>
              </a:ext>
            </a:extLst>
          </p:cNvPr>
          <p:cNvSpPr/>
          <p:nvPr userDrawn="1"/>
        </p:nvSpPr>
        <p:spPr>
          <a:xfrm rot="9540000">
            <a:off x="4493535" y="1271936"/>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8D58FD38-2B25-D948-A51F-7C7CCF5B6F97}"/>
              </a:ext>
            </a:extLst>
          </p:cNvPr>
          <p:cNvSpPr/>
          <p:nvPr userDrawn="1"/>
        </p:nvSpPr>
        <p:spPr>
          <a:xfrm rot="1380000">
            <a:off x="5434711" y="482185"/>
            <a:ext cx="182602" cy="182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DECC6A94-BB91-7D4E-8952-4302C68B78A1}"/>
              </a:ext>
            </a:extLst>
          </p:cNvPr>
          <p:cNvSpPr/>
          <p:nvPr userDrawn="1"/>
        </p:nvSpPr>
        <p:spPr>
          <a:xfrm rot="1380000">
            <a:off x="3801224" y="323358"/>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a:extLst>
              <a:ext uri="{FF2B5EF4-FFF2-40B4-BE49-F238E27FC236}">
                <a16:creationId xmlns:a16="http://schemas.microsoft.com/office/drawing/2014/main" id="{089E9ACE-3EDF-D64B-BB59-8054DFF59B94}"/>
              </a:ext>
            </a:extLst>
          </p:cNvPr>
          <p:cNvGrpSpPr/>
          <p:nvPr userDrawn="1"/>
        </p:nvGrpSpPr>
        <p:grpSpPr>
          <a:xfrm>
            <a:off x="3167186" y="893087"/>
            <a:ext cx="246266" cy="162706"/>
            <a:chOff x="9428278" y="1954326"/>
            <a:chExt cx="608222" cy="401848"/>
          </a:xfrm>
          <a:solidFill>
            <a:schemeClr val="accent4"/>
          </a:solidFill>
        </p:grpSpPr>
        <p:sp>
          <p:nvSpPr>
            <p:cNvPr id="66" name="Rectangle 65">
              <a:extLst>
                <a:ext uri="{FF2B5EF4-FFF2-40B4-BE49-F238E27FC236}">
                  <a16:creationId xmlns:a16="http://schemas.microsoft.com/office/drawing/2014/main" id="{38564591-10E0-C243-AB35-C7F618695610}"/>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0C38611C-B3A5-474E-9B30-25C58F75265E}"/>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8" name="Donut 67">
            <a:extLst>
              <a:ext uri="{FF2B5EF4-FFF2-40B4-BE49-F238E27FC236}">
                <a16:creationId xmlns:a16="http://schemas.microsoft.com/office/drawing/2014/main" id="{B5872172-699A-634F-92A2-CE726970760B}"/>
              </a:ext>
            </a:extLst>
          </p:cNvPr>
          <p:cNvSpPr/>
          <p:nvPr userDrawn="1"/>
        </p:nvSpPr>
        <p:spPr>
          <a:xfrm>
            <a:off x="484142" y="354206"/>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 name="Rectangle 68">
            <a:extLst>
              <a:ext uri="{FF2B5EF4-FFF2-40B4-BE49-F238E27FC236}">
                <a16:creationId xmlns:a16="http://schemas.microsoft.com/office/drawing/2014/main" id="{08AFE7BC-12E2-E847-A31D-CF4869DD80C5}"/>
              </a:ext>
            </a:extLst>
          </p:cNvPr>
          <p:cNvSpPr/>
          <p:nvPr userDrawn="1"/>
        </p:nvSpPr>
        <p:spPr>
          <a:xfrm rot="9540000">
            <a:off x="1968050" y="386565"/>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Donut 69">
            <a:extLst>
              <a:ext uri="{FF2B5EF4-FFF2-40B4-BE49-F238E27FC236}">
                <a16:creationId xmlns:a16="http://schemas.microsoft.com/office/drawing/2014/main" id="{6D357D43-2C31-054C-A7A2-3C2FF3F99FC5}"/>
              </a:ext>
            </a:extLst>
          </p:cNvPr>
          <p:cNvSpPr/>
          <p:nvPr userDrawn="1"/>
        </p:nvSpPr>
        <p:spPr>
          <a:xfrm>
            <a:off x="7260303" y="452426"/>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94906713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Graph callout text 2">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a:latin typeface="Geometria" panose="020B0503020204020204" pitchFamily="34" charset="77"/>
            </a:endParaRPr>
          </a:p>
        </p:txBody>
      </p:sp>
      <p:sp>
        <p:nvSpPr>
          <p:cNvPr id="12" name="Content Placeholder 3">
            <a:extLst>
              <a:ext uri="{FF2B5EF4-FFF2-40B4-BE49-F238E27FC236}">
                <a16:creationId xmlns:a16="http://schemas.microsoft.com/office/drawing/2014/main" id="{1A777304-4A1D-EF4A-AA39-3EBADFC4E5BC}"/>
              </a:ext>
            </a:extLst>
          </p:cNvPr>
          <p:cNvSpPr>
            <a:spLocks noGrp="1"/>
          </p:cNvSpPr>
          <p:nvPr>
            <p:ph sz="quarter" idx="11"/>
          </p:nvPr>
        </p:nvSpPr>
        <p:spPr>
          <a:xfrm>
            <a:off x="7983163" y="1279394"/>
            <a:ext cx="3419475" cy="4430886"/>
          </a:xfrm>
        </p:spPr>
        <p:txBody>
          <a:bodyPr anchor="ctr">
            <a:normAutofit/>
          </a:bodyPr>
          <a:lstStyle>
            <a:lvl1pPr algn="l">
              <a:defRPr sz="1300">
                <a:solidFill>
                  <a:schemeClr val="bg1"/>
                </a:solidFill>
              </a:defRPr>
            </a:lvl1pPr>
            <a:lvl2pPr algn="l">
              <a:defRPr sz="1300">
                <a:solidFill>
                  <a:schemeClr val="bg1"/>
                </a:solidFill>
              </a:defRPr>
            </a:lvl2pPr>
            <a:lvl3pPr algn="l">
              <a:defRPr sz="1300">
                <a:solidFill>
                  <a:schemeClr val="bg1"/>
                </a:solidFill>
              </a:defRPr>
            </a:lvl3pPr>
            <a:lvl4pPr algn="l">
              <a:defRPr sz="1300">
                <a:solidFill>
                  <a:schemeClr val="bg1"/>
                </a:solidFill>
              </a:defRPr>
            </a:lvl4pPr>
            <a:lvl5pPr algn="l">
              <a:defRPr sz="13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Rectangle 14">
            <a:extLst>
              <a:ext uri="{FF2B5EF4-FFF2-40B4-BE49-F238E27FC236}">
                <a16:creationId xmlns:a16="http://schemas.microsoft.com/office/drawing/2014/main" id="{840DA341-B0F2-FD4A-B26C-60321EA9D33B}"/>
              </a:ext>
            </a:extLst>
          </p:cNvPr>
          <p:cNvSpPr/>
          <p:nvPr userDrawn="1"/>
        </p:nvSpPr>
        <p:spPr>
          <a:xfrm>
            <a:off x="803275" y="1262367"/>
            <a:ext cx="6992412" cy="4937864"/>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8" name="Content Placeholder 3">
            <a:extLst>
              <a:ext uri="{FF2B5EF4-FFF2-40B4-BE49-F238E27FC236}">
                <a16:creationId xmlns:a16="http://schemas.microsoft.com/office/drawing/2014/main" id="{CDA2C4ED-5345-6444-9B0D-7717DE387D8A}"/>
              </a:ext>
            </a:extLst>
          </p:cNvPr>
          <p:cNvSpPr>
            <a:spLocks noGrp="1"/>
          </p:cNvSpPr>
          <p:nvPr>
            <p:ph sz="quarter" idx="14" hasCustomPrompt="1"/>
          </p:nvPr>
        </p:nvSpPr>
        <p:spPr>
          <a:xfrm>
            <a:off x="800398" y="5716588"/>
            <a:ext cx="6992412" cy="477837"/>
          </a:xfrm>
        </p:spPr>
        <p:txBody>
          <a:bodyPr anchor="b">
            <a:normAutofit/>
          </a:bodyPr>
          <a:lstStyle>
            <a:lvl1pPr marL="0" indent="0">
              <a:buNone/>
              <a:defRPr sz="800">
                <a:solidFill>
                  <a:schemeClr val="bg1"/>
                </a:solidFill>
              </a:defRPr>
            </a:lvl1pPr>
          </a:lstStyle>
          <a:p>
            <a:pPr lvl="0"/>
            <a:r>
              <a:rPr lang="en-US"/>
              <a:t>Footer text</a:t>
            </a:r>
          </a:p>
        </p:txBody>
      </p:sp>
      <p:sp>
        <p:nvSpPr>
          <p:cNvPr id="9" name="Title 1">
            <a:extLst>
              <a:ext uri="{FF2B5EF4-FFF2-40B4-BE49-F238E27FC236}">
                <a16:creationId xmlns:a16="http://schemas.microsoft.com/office/drawing/2014/main" id="{78E784ED-5782-AE42-8506-504171A305F2}"/>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pic>
        <p:nvPicPr>
          <p:cNvPr id="11" name="Picture 10">
            <a:extLst>
              <a:ext uri="{FF2B5EF4-FFF2-40B4-BE49-F238E27FC236}">
                <a16:creationId xmlns:a16="http://schemas.microsoft.com/office/drawing/2014/main" id="{A5C7C85F-64EA-BF48-88CE-5F0EB7C4629F}"/>
              </a:ext>
            </a:extLst>
          </p:cNvPr>
          <p:cNvPicPr>
            <a:picLocks noChangeAspect="1"/>
          </p:cNvPicPr>
          <p:nvPr userDrawn="1"/>
        </p:nvPicPr>
        <p:blipFill>
          <a:blip r:embed="rId2"/>
          <a:srcRect/>
          <a:stretch/>
        </p:blipFill>
        <p:spPr>
          <a:xfrm>
            <a:off x="7924290" y="5691536"/>
            <a:ext cx="3537219" cy="540986"/>
          </a:xfrm>
          <a:prstGeom prst="rect">
            <a:avLst/>
          </a:prstGeom>
        </p:spPr>
      </p:pic>
    </p:spTree>
    <p:extLst>
      <p:ext uri="{BB962C8B-B14F-4D97-AF65-F5344CB8AC3E}">
        <p14:creationId xmlns:p14="http://schemas.microsoft.com/office/powerpoint/2010/main" val="556138551"/>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OGO -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B12B5A-7714-4641-AE5E-FFA27515CD52}"/>
              </a:ext>
            </a:extLst>
          </p:cNvPr>
          <p:cNvPicPr>
            <a:picLocks noChangeAspect="1"/>
          </p:cNvPicPr>
          <p:nvPr userDrawn="1"/>
        </p:nvPicPr>
        <p:blipFill>
          <a:blip r:embed="rId2"/>
          <a:stretch>
            <a:fillRect/>
          </a:stretch>
        </p:blipFill>
        <p:spPr>
          <a:xfrm>
            <a:off x="2368139" y="1848977"/>
            <a:ext cx="7390030" cy="3160046"/>
          </a:xfrm>
          <a:prstGeom prst="rect">
            <a:avLst/>
          </a:prstGeom>
        </p:spPr>
      </p:pic>
    </p:spTree>
    <p:extLst>
      <p:ext uri="{BB962C8B-B14F-4D97-AF65-F5344CB8AC3E}">
        <p14:creationId xmlns:p14="http://schemas.microsoft.com/office/powerpoint/2010/main" val="95512474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OGO - CONFETTI">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B12B5A-7714-4641-AE5E-FFA27515CD52}"/>
              </a:ext>
            </a:extLst>
          </p:cNvPr>
          <p:cNvPicPr>
            <a:picLocks noChangeAspect="1"/>
          </p:cNvPicPr>
          <p:nvPr userDrawn="1"/>
        </p:nvPicPr>
        <p:blipFill>
          <a:blip r:embed="rId2"/>
          <a:stretch>
            <a:fillRect/>
          </a:stretch>
        </p:blipFill>
        <p:spPr>
          <a:xfrm>
            <a:off x="2368139" y="1848977"/>
            <a:ext cx="7390030" cy="3160046"/>
          </a:xfrm>
          <a:prstGeom prst="rect">
            <a:avLst/>
          </a:prstGeom>
        </p:spPr>
      </p:pic>
      <p:sp>
        <p:nvSpPr>
          <p:cNvPr id="4" name="Rectangle 3">
            <a:extLst>
              <a:ext uri="{FF2B5EF4-FFF2-40B4-BE49-F238E27FC236}">
                <a16:creationId xmlns:a16="http://schemas.microsoft.com/office/drawing/2014/main" id="{0837878E-B6CB-8844-8D75-4D92D4604357}"/>
              </a:ext>
            </a:extLst>
          </p:cNvPr>
          <p:cNvSpPr/>
          <p:nvPr/>
        </p:nvSpPr>
        <p:spPr>
          <a:xfrm rot="1380000">
            <a:off x="4126084" y="6059363"/>
            <a:ext cx="182602" cy="182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onut 4">
            <a:extLst>
              <a:ext uri="{FF2B5EF4-FFF2-40B4-BE49-F238E27FC236}">
                <a16:creationId xmlns:a16="http://schemas.microsoft.com/office/drawing/2014/main" id="{D6C4DB50-239A-2444-8402-574CB864AB0E}"/>
              </a:ext>
            </a:extLst>
          </p:cNvPr>
          <p:cNvSpPr/>
          <p:nvPr/>
        </p:nvSpPr>
        <p:spPr>
          <a:xfrm>
            <a:off x="1503828" y="2351536"/>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Donut 5">
            <a:extLst>
              <a:ext uri="{FF2B5EF4-FFF2-40B4-BE49-F238E27FC236}">
                <a16:creationId xmlns:a16="http://schemas.microsoft.com/office/drawing/2014/main" id="{7886D133-CC47-BE44-98FA-BF422B422738}"/>
              </a:ext>
            </a:extLst>
          </p:cNvPr>
          <p:cNvSpPr/>
          <p:nvPr/>
        </p:nvSpPr>
        <p:spPr>
          <a:xfrm>
            <a:off x="2265270" y="4636056"/>
            <a:ext cx="205738" cy="205738"/>
          </a:xfrm>
          <a:prstGeom prst="donut">
            <a:avLst>
              <a:gd name="adj" fmla="val 168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riangle 6">
            <a:extLst>
              <a:ext uri="{FF2B5EF4-FFF2-40B4-BE49-F238E27FC236}">
                <a16:creationId xmlns:a16="http://schemas.microsoft.com/office/drawing/2014/main" id="{2489591F-3F5E-1141-851B-E532B8C68750}"/>
              </a:ext>
            </a:extLst>
          </p:cNvPr>
          <p:cNvSpPr/>
          <p:nvPr/>
        </p:nvSpPr>
        <p:spPr>
          <a:xfrm rot="1380000">
            <a:off x="3190907" y="5347686"/>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72E6CC4-B12A-B949-ACE2-7F22EABF149C}"/>
              </a:ext>
            </a:extLst>
          </p:cNvPr>
          <p:cNvSpPr/>
          <p:nvPr/>
        </p:nvSpPr>
        <p:spPr>
          <a:xfrm rot="9540000">
            <a:off x="616369" y="4683156"/>
            <a:ext cx="193758" cy="1035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FAC5028D-4719-BB48-895F-B937A7760B23}"/>
              </a:ext>
            </a:extLst>
          </p:cNvPr>
          <p:cNvGrpSpPr/>
          <p:nvPr/>
        </p:nvGrpSpPr>
        <p:grpSpPr>
          <a:xfrm>
            <a:off x="5340707" y="5493817"/>
            <a:ext cx="246266" cy="162706"/>
            <a:chOff x="9428278" y="1954326"/>
            <a:chExt cx="608222" cy="401848"/>
          </a:xfrm>
          <a:solidFill>
            <a:schemeClr val="accent2"/>
          </a:solidFill>
        </p:grpSpPr>
        <p:sp>
          <p:nvSpPr>
            <p:cNvPr id="19" name="Rectangle 18">
              <a:extLst>
                <a:ext uri="{FF2B5EF4-FFF2-40B4-BE49-F238E27FC236}">
                  <a16:creationId xmlns:a16="http://schemas.microsoft.com/office/drawing/2014/main" id="{01131779-B8F9-FA4D-A586-9DD3931378A2}"/>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5CAF798-97C0-2442-A95F-DD14A53E88AC}"/>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riangle 9">
            <a:extLst>
              <a:ext uri="{FF2B5EF4-FFF2-40B4-BE49-F238E27FC236}">
                <a16:creationId xmlns:a16="http://schemas.microsoft.com/office/drawing/2014/main" id="{B687C75E-118B-A04A-A1B0-B67810ADC20C}"/>
              </a:ext>
            </a:extLst>
          </p:cNvPr>
          <p:cNvSpPr/>
          <p:nvPr/>
        </p:nvSpPr>
        <p:spPr>
          <a:xfrm rot="1380000">
            <a:off x="1533082" y="4435218"/>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nut 10">
            <a:extLst>
              <a:ext uri="{FF2B5EF4-FFF2-40B4-BE49-F238E27FC236}">
                <a16:creationId xmlns:a16="http://schemas.microsoft.com/office/drawing/2014/main" id="{9888ED32-9CE3-B24E-81A2-4EB6E69E34CC}"/>
              </a:ext>
            </a:extLst>
          </p:cNvPr>
          <p:cNvSpPr/>
          <p:nvPr/>
        </p:nvSpPr>
        <p:spPr>
          <a:xfrm>
            <a:off x="2555284" y="6064643"/>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Donut 11">
            <a:extLst>
              <a:ext uri="{FF2B5EF4-FFF2-40B4-BE49-F238E27FC236}">
                <a16:creationId xmlns:a16="http://schemas.microsoft.com/office/drawing/2014/main" id="{A86BD3C9-F7FD-5E42-818E-E7706804A520}"/>
              </a:ext>
            </a:extLst>
          </p:cNvPr>
          <p:cNvSpPr/>
          <p:nvPr/>
        </p:nvSpPr>
        <p:spPr>
          <a:xfrm>
            <a:off x="773053" y="5652042"/>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3" name="Group 12">
            <a:extLst>
              <a:ext uri="{FF2B5EF4-FFF2-40B4-BE49-F238E27FC236}">
                <a16:creationId xmlns:a16="http://schemas.microsoft.com/office/drawing/2014/main" id="{69CEC7BB-E91A-B04F-A42A-F88B96222C3D}"/>
              </a:ext>
            </a:extLst>
          </p:cNvPr>
          <p:cNvGrpSpPr/>
          <p:nvPr/>
        </p:nvGrpSpPr>
        <p:grpSpPr>
          <a:xfrm>
            <a:off x="1307419" y="6351389"/>
            <a:ext cx="246266" cy="162706"/>
            <a:chOff x="9428278" y="1954326"/>
            <a:chExt cx="608222" cy="401848"/>
          </a:xfrm>
          <a:solidFill>
            <a:schemeClr val="bg1"/>
          </a:solidFill>
        </p:grpSpPr>
        <p:sp>
          <p:nvSpPr>
            <p:cNvPr id="17" name="Rectangle 16">
              <a:extLst>
                <a:ext uri="{FF2B5EF4-FFF2-40B4-BE49-F238E27FC236}">
                  <a16:creationId xmlns:a16="http://schemas.microsoft.com/office/drawing/2014/main" id="{B35D9ECC-53A9-9D41-9577-8374796E5D07}"/>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EDF66C2-2800-9349-A83D-7541E6F06177}"/>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61FA5F8D-4CB3-DD4A-9D6C-99A6BFF1635B}"/>
              </a:ext>
            </a:extLst>
          </p:cNvPr>
          <p:cNvSpPr/>
          <p:nvPr/>
        </p:nvSpPr>
        <p:spPr>
          <a:xfrm rot="9540000">
            <a:off x="1859049" y="5527571"/>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nut 15">
            <a:extLst>
              <a:ext uri="{FF2B5EF4-FFF2-40B4-BE49-F238E27FC236}">
                <a16:creationId xmlns:a16="http://schemas.microsoft.com/office/drawing/2014/main" id="{20DCB445-72ED-E64E-9824-9C95FF3B6A75}"/>
              </a:ext>
            </a:extLst>
          </p:cNvPr>
          <p:cNvSpPr/>
          <p:nvPr/>
        </p:nvSpPr>
        <p:spPr>
          <a:xfrm>
            <a:off x="4275676" y="5116272"/>
            <a:ext cx="205738" cy="205738"/>
          </a:xfrm>
          <a:prstGeom prst="donut">
            <a:avLst>
              <a:gd name="adj" fmla="val 495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1" name="Group 20">
            <a:extLst>
              <a:ext uri="{FF2B5EF4-FFF2-40B4-BE49-F238E27FC236}">
                <a16:creationId xmlns:a16="http://schemas.microsoft.com/office/drawing/2014/main" id="{0F8551AB-ADFE-3446-898D-57EFA94034E2}"/>
              </a:ext>
            </a:extLst>
          </p:cNvPr>
          <p:cNvGrpSpPr/>
          <p:nvPr userDrawn="1"/>
        </p:nvGrpSpPr>
        <p:grpSpPr>
          <a:xfrm>
            <a:off x="1251200" y="3667504"/>
            <a:ext cx="246266" cy="162706"/>
            <a:chOff x="9428278" y="1954326"/>
            <a:chExt cx="608222" cy="401848"/>
          </a:xfrm>
          <a:solidFill>
            <a:schemeClr val="accent2"/>
          </a:solidFill>
        </p:grpSpPr>
        <p:sp>
          <p:nvSpPr>
            <p:cNvPr id="22" name="Rectangle 21">
              <a:extLst>
                <a:ext uri="{FF2B5EF4-FFF2-40B4-BE49-F238E27FC236}">
                  <a16:creationId xmlns:a16="http://schemas.microsoft.com/office/drawing/2014/main" id="{23C04365-273D-6141-A9A8-3FB8EDB1A28F}"/>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1681F28-139D-2B4D-BA40-533AD67EB9CC}"/>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ectangle 23">
            <a:extLst>
              <a:ext uri="{FF2B5EF4-FFF2-40B4-BE49-F238E27FC236}">
                <a16:creationId xmlns:a16="http://schemas.microsoft.com/office/drawing/2014/main" id="{159349B0-25E3-8E46-ABDC-FEE7C0E6228E}"/>
              </a:ext>
            </a:extLst>
          </p:cNvPr>
          <p:cNvSpPr/>
          <p:nvPr userDrawn="1"/>
        </p:nvSpPr>
        <p:spPr>
          <a:xfrm rot="1380000">
            <a:off x="564082" y="3081214"/>
            <a:ext cx="182602" cy="182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A892A7D-6E1B-594C-B93B-2AB2DB31FAA0}"/>
              </a:ext>
            </a:extLst>
          </p:cNvPr>
          <p:cNvSpPr/>
          <p:nvPr userDrawn="1"/>
        </p:nvSpPr>
        <p:spPr>
          <a:xfrm rot="1380000">
            <a:off x="5743254" y="6204578"/>
            <a:ext cx="182602" cy="182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8CDBF8F-43A4-6E4B-A7E2-1DC3A046C02F}"/>
              </a:ext>
            </a:extLst>
          </p:cNvPr>
          <p:cNvSpPr/>
          <p:nvPr userDrawn="1"/>
        </p:nvSpPr>
        <p:spPr>
          <a:xfrm rot="9540000">
            <a:off x="7149650" y="6264850"/>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onut 26">
            <a:extLst>
              <a:ext uri="{FF2B5EF4-FFF2-40B4-BE49-F238E27FC236}">
                <a16:creationId xmlns:a16="http://schemas.microsoft.com/office/drawing/2014/main" id="{46AF0778-4403-8A41-AECB-7D193352E8DB}"/>
              </a:ext>
            </a:extLst>
          </p:cNvPr>
          <p:cNvSpPr/>
          <p:nvPr userDrawn="1"/>
        </p:nvSpPr>
        <p:spPr>
          <a:xfrm>
            <a:off x="6730509" y="5286184"/>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8" name="Group 27">
            <a:extLst>
              <a:ext uri="{FF2B5EF4-FFF2-40B4-BE49-F238E27FC236}">
                <a16:creationId xmlns:a16="http://schemas.microsoft.com/office/drawing/2014/main" id="{EC2BEAFD-A76E-3B4D-A999-23AA5F2AE2A4}"/>
              </a:ext>
            </a:extLst>
          </p:cNvPr>
          <p:cNvGrpSpPr/>
          <p:nvPr userDrawn="1"/>
        </p:nvGrpSpPr>
        <p:grpSpPr>
          <a:xfrm>
            <a:off x="699115" y="1916063"/>
            <a:ext cx="246266" cy="162706"/>
            <a:chOff x="9428278" y="1954326"/>
            <a:chExt cx="608222" cy="401848"/>
          </a:xfrm>
          <a:solidFill>
            <a:schemeClr val="bg1"/>
          </a:solidFill>
        </p:grpSpPr>
        <p:sp>
          <p:nvSpPr>
            <p:cNvPr id="29" name="Rectangle 28">
              <a:extLst>
                <a:ext uri="{FF2B5EF4-FFF2-40B4-BE49-F238E27FC236}">
                  <a16:creationId xmlns:a16="http://schemas.microsoft.com/office/drawing/2014/main" id="{47061500-2BCC-B547-A7C2-46EE615F1DAA}"/>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4474057-DCF6-EF4B-907F-B65455124AA1}"/>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riangle 30">
            <a:extLst>
              <a:ext uri="{FF2B5EF4-FFF2-40B4-BE49-F238E27FC236}">
                <a16:creationId xmlns:a16="http://schemas.microsoft.com/office/drawing/2014/main" id="{7AAD524E-FB99-4F46-B159-8BBACF7C2702}"/>
              </a:ext>
            </a:extLst>
          </p:cNvPr>
          <p:cNvSpPr/>
          <p:nvPr userDrawn="1"/>
        </p:nvSpPr>
        <p:spPr>
          <a:xfrm rot="1380000">
            <a:off x="1881423" y="1401732"/>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164ECAFA-495D-EB47-A2D4-432F6B66B0F4}"/>
              </a:ext>
            </a:extLst>
          </p:cNvPr>
          <p:cNvSpPr/>
          <p:nvPr userDrawn="1"/>
        </p:nvSpPr>
        <p:spPr>
          <a:xfrm rot="1380000">
            <a:off x="1211053" y="961158"/>
            <a:ext cx="182602" cy="182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Donut 32">
            <a:extLst>
              <a:ext uri="{FF2B5EF4-FFF2-40B4-BE49-F238E27FC236}">
                <a16:creationId xmlns:a16="http://schemas.microsoft.com/office/drawing/2014/main" id="{69579B93-EB26-1C48-99B6-0928D2C868B6}"/>
              </a:ext>
            </a:extLst>
          </p:cNvPr>
          <p:cNvSpPr/>
          <p:nvPr userDrawn="1"/>
        </p:nvSpPr>
        <p:spPr>
          <a:xfrm>
            <a:off x="2835456" y="1616948"/>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Donut 33">
            <a:extLst>
              <a:ext uri="{FF2B5EF4-FFF2-40B4-BE49-F238E27FC236}">
                <a16:creationId xmlns:a16="http://schemas.microsoft.com/office/drawing/2014/main" id="{4F726635-49D3-EC4D-88D0-DB3CA990EEFC}"/>
              </a:ext>
            </a:extLst>
          </p:cNvPr>
          <p:cNvSpPr/>
          <p:nvPr userDrawn="1"/>
        </p:nvSpPr>
        <p:spPr>
          <a:xfrm>
            <a:off x="8116646" y="5401797"/>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Triangle 34">
            <a:extLst>
              <a:ext uri="{FF2B5EF4-FFF2-40B4-BE49-F238E27FC236}">
                <a16:creationId xmlns:a16="http://schemas.microsoft.com/office/drawing/2014/main" id="{630FE0E5-62CA-6B42-8542-4E3E2F038655}"/>
              </a:ext>
            </a:extLst>
          </p:cNvPr>
          <p:cNvSpPr/>
          <p:nvPr userDrawn="1"/>
        </p:nvSpPr>
        <p:spPr>
          <a:xfrm rot="1380000">
            <a:off x="8224240" y="6231904"/>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Donut 35">
            <a:extLst>
              <a:ext uri="{FF2B5EF4-FFF2-40B4-BE49-F238E27FC236}">
                <a16:creationId xmlns:a16="http://schemas.microsoft.com/office/drawing/2014/main" id="{D0E3368A-C1F1-704B-8FF2-CA40E2E3B22B}"/>
              </a:ext>
            </a:extLst>
          </p:cNvPr>
          <p:cNvSpPr/>
          <p:nvPr userDrawn="1"/>
        </p:nvSpPr>
        <p:spPr>
          <a:xfrm>
            <a:off x="9009583" y="5883560"/>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7" name="Group 36">
            <a:extLst>
              <a:ext uri="{FF2B5EF4-FFF2-40B4-BE49-F238E27FC236}">
                <a16:creationId xmlns:a16="http://schemas.microsoft.com/office/drawing/2014/main" id="{0A2EEF9A-147F-3E47-A3E4-0ED6ABBDD014}"/>
              </a:ext>
            </a:extLst>
          </p:cNvPr>
          <p:cNvGrpSpPr/>
          <p:nvPr userDrawn="1"/>
        </p:nvGrpSpPr>
        <p:grpSpPr>
          <a:xfrm>
            <a:off x="9915056" y="4679088"/>
            <a:ext cx="246266" cy="162706"/>
            <a:chOff x="9428278" y="1954326"/>
            <a:chExt cx="608222" cy="401848"/>
          </a:xfrm>
          <a:solidFill>
            <a:schemeClr val="bg1"/>
          </a:solidFill>
        </p:grpSpPr>
        <p:sp>
          <p:nvSpPr>
            <p:cNvPr id="38" name="Rectangle 37">
              <a:extLst>
                <a:ext uri="{FF2B5EF4-FFF2-40B4-BE49-F238E27FC236}">
                  <a16:creationId xmlns:a16="http://schemas.microsoft.com/office/drawing/2014/main" id="{0F4BBD0B-282A-6A4F-B3DD-590174D13F17}"/>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D797DB0-F31B-814A-9648-639AECDA5854}"/>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Rectangle 39">
            <a:extLst>
              <a:ext uri="{FF2B5EF4-FFF2-40B4-BE49-F238E27FC236}">
                <a16:creationId xmlns:a16="http://schemas.microsoft.com/office/drawing/2014/main" id="{E5CC1414-3F1C-5440-8BF4-BD7505FE6CF2}"/>
              </a:ext>
            </a:extLst>
          </p:cNvPr>
          <p:cNvSpPr/>
          <p:nvPr userDrawn="1"/>
        </p:nvSpPr>
        <p:spPr>
          <a:xfrm rot="9540000">
            <a:off x="9925132" y="5712707"/>
            <a:ext cx="193758" cy="1035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Donut 40">
            <a:extLst>
              <a:ext uri="{FF2B5EF4-FFF2-40B4-BE49-F238E27FC236}">
                <a16:creationId xmlns:a16="http://schemas.microsoft.com/office/drawing/2014/main" id="{782FB1D7-5B29-A746-A992-053221ECDB5F}"/>
              </a:ext>
            </a:extLst>
          </p:cNvPr>
          <p:cNvSpPr/>
          <p:nvPr userDrawn="1"/>
        </p:nvSpPr>
        <p:spPr>
          <a:xfrm>
            <a:off x="10339343" y="6377634"/>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Rectangle 41">
            <a:extLst>
              <a:ext uri="{FF2B5EF4-FFF2-40B4-BE49-F238E27FC236}">
                <a16:creationId xmlns:a16="http://schemas.microsoft.com/office/drawing/2014/main" id="{B508534E-92A8-F34B-8EE9-21B9C7733ED6}"/>
              </a:ext>
            </a:extLst>
          </p:cNvPr>
          <p:cNvSpPr/>
          <p:nvPr userDrawn="1"/>
        </p:nvSpPr>
        <p:spPr>
          <a:xfrm rot="1380000">
            <a:off x="10955531" y="5443399"/>
            <a:ext cx="182602" cy="1826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1FF6CB63-D24A-E644-AD06-3A4A9BB95E41}"/>
              </a:ext>
            </a:extLst>
          </p:cNvPr>
          <p:cNvGrpSpPr/>
          <p:nvPr userDrawn="1"/>
        </p:nvGrpSpPr>
        <p:grpSpPr>
          <a:xfrm>
            <a:off x="11236685" y="6311397"/>
            <a:ext cx="246266" cy="162706"/>
            <a:chOff x="9428278" y="1954326"/>
            <a:chExt cx="608222" cy="401848"/>
          </a:xfrm>
          <a:solidFill>
            <a:schemeClr val="accent5"/>
          </a:solidFill>
        </p:grpSpPr>
        <p:sp>
          <p:nvSpPr>
            <p:cNvPr id="44" name="Rectangle 43">
              <a:extLst>
                <a:ext uri="{FF2B5EF4-FFF2-40B4-BE49-F238E27FC236}">
                  <a16:creationId xmlns:a16="http://schemas.microsoft.com/office/drawing/2014/main" id="{7B183DB7-9660-7248-857A-C1A3F108F460}"/>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61C936E7-CF32-6448-B31B-791B6B981DAF}"/>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Triangle 45">
            <a:extLst>
              <a:ext uri="{FF2B5EF4-FFF2-40B4-BE49-F238E27FC236}">
                <a16:creationId xmlns:a16="http://schemas.microsoft.com/office/drawing/2014/main" id="{992E664E-E79C-4848-B42D-D6189DDD43AE}"/>
              </a:ext>
            </a:extLst>
          </p:cNvPr>
          <p:cNvSpPr/>
          <p:nvPr userDrawn="1"/>
        </p:nvSpPr>
        <p:spPr>
          <a:xfrm rot="1380000">
            <a:off x="11518984" y="4533732"/>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Donut 46">
            <a:extLst>
              <a:ext uri="{FF2B5EF4-FFF2-40B4-BE49-F238E27FC236}">
                <a16:creationId xmlns:a16="http://schemas.microsoft.com/office/drawing/2014/main" id="{2589517A-F44F-D442-BE74-E2CD9387229A}"/>
              </a:ext>
            </a:extLst>
          </p:cNvPr>
          <p:cNvSpPr/>
          <p:nvPr userDrawn="1"/>
        </p:nvSpPr>
        <p:spPr>
          <a:xfrm>
            <a:off x="10866362" y="3748857"/>
            <a:ext cx="205738" cy="205738"/>
          </a:xfrm>
          <a:prstGeom prst="donut">
            <a:avLst>
              <a:gd name="adj" fmla="val 495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Rectangle 47">
            <a:extLst>
              <a:ext uri="{FF2B5EF4-FFF2-40B4-BE49-F238E27FC236}">
                <a16:creationId xmlns:a16="http://schemas.microsoft.com/office/drawing/2014/main" id="{02D911CD-019B-EA4F-AF1E-3BDFE39ECE97}"/>
              </a:ext>
            </a:extLst>
          </p:cNvPr>
          <p:cNvSpPr/>
          <p:nvPr userDrawn="1"/>
        </p:nvSpPr>
        <p:spPr>
          <a:xfrm rot="9540000">
            <a:off x="10173443" y="2783016"/>
            <a:ext cx="193758" cy="1035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636D87A-522A-D543-9DC2-D9932469005F}"/>
              </a:ext>
            </a:extLst>
          </p:cNvPr>
          <p:cNvSpPr/>
          <p:nvPr userDrawn="1"/>
        </p:nvSpPr>
        <p:spPr>
          <a:xfrm rot="1380000">
            <a:off x="9446046" y="1611627"/>
            <a:ext cx="182602" cy="182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 name="Group 49">
            <a:extLst>
              <a:ext uri="{FF2B5EF4-FFF2-40B4-BE49-F238E27FC236}">
                <a16:creationId xmlns:a16="http://schemas.microsoft.com/office/drawing/2014/main" id="{F32DFCB0-5D64-BB4F-BD4D-CEF83254124B}"/>
              </a:ext>
            </a:extLst>
          </p:cNvPr>
          <p:cNvGrpSpPr/>
          <p:nvPr userDrawn="1"/>
        </p:nvGrpSpPr>
        <p:grpSpPr>
          <a:xfrm>
            <a:off x="7811314" y="1187854"/>
            <a:ext cx="246266" cy="162706"/>
            <a:chOff x="9428278" y="1954326"/>
            <a:chExt cx="608222" cy="401848"/>
          </a:xfrm>
          <a:solidFill>
            <a:schemeClr val="bg1"/>
          </a:solidFill>
        </p:grpSpPr>
        <p:sp>
          <p:nvSpPr>
            <p:cNvPr id="51" name="Rectangle 50">
              <a:extLst>
                <a:ext uri="{FF2B5EF4-FFF2-40B4-BE49-F238E27FC236}">
                  <a16:creationId xmlns:a16="http://schemas.microsoft.com/office/drawing/2014/main" id="{1871155C-8459-7340-86FE-3DCBA59F51F7}"/>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85F825DB-C938-C044-8FB9-D7740EE7E7D6}"/>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Triangle 52">
            <a:extLst>
              <a:ext uri="{FF2B5EF4-FFF2-40B4-BE49-F238E27FC236}">
                <a16:creationId xmlns:a16="http://schemas.microsoft.com/office/drawing/2014/main" id="{C9C31A91-3698-5940-96AA-20C640E7003B}"/>
              </a:ext>
            </a:extLst>
          </p:cNvPr>
          <p:cNvSpPr/>
          <p:nvPr userDrawn="1"/>
        </p:nvSpPr>
        <p:spPr>
          <a:xfrm rot="1380000">
            <a:off x="6482453" y="1285618"/>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Donut 53">
            <a:extLst>
              <a:ext uri="{FF2B5EF4-FFF2-40B4-BE49-F238E27FC236}">
                <a16:creationId xmlns:a16="http://schemas.microsoft.com/office/drawing/2014/main" id="{810A2ACA-BC8C-D640-BADB-F6169E42B00B}"/>
              </a:ext>
            </a:extLst>
          </p:cNvPr>
          <p:cNvSpPr/>
          <p:nvPr userDrawn="1"/>
        </p:nvSpPr>
        <p:spPr>
          <a:xfrm>
            <a:off x="9343412" y="658417"/>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Donut 54">
            <a:extLst>
              <a:ext uri="{FF2B5EF4-FFF2-40B4-BE49-F238E27FC236}">
                <a16:creationId xmlns:a16="http://schemas.microsoft.com/office/drawing/2014/main" id="{5E9BC2B4-06FE-7048-BB79-57A18D43C95C}"/>
              </a:ext>
            </a:extLst>
          </p:cNvPr>
          <p:cNvSpPr/>
          <p:nvPr userDrawn="1"/>
        </p:nvSpPr>
        <p:spPr>
          <a:xfrm>
            <a:off x="11442427" y="2966777"/>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56" name="Group 55">
            <a:extLst>
              <a:ext uri="{FF2B5EF4-FFF2-40B4-BE49-F238E27FC236}">
                <a16:creationId xmlns:a16="http://schemas.microsoft.com/office/drawing/2014/main" id="{A90976DA-6872-EE4A-9BBD-89588F6902E0}"/>
              </a:ext>
            </a:extLst>
          </p:cNvPr>
          <p:cNvGrpSpPr/>
          <p:nvPr userDrawn="1"/>
        </p:nvGrpSpPr>
        <p:grpSpPr>
          <a:xfrm>
            <a:off x="10888343" y="2058710"/>
            <a:ext cx="246266" cy="162706"/>
            <a:chOff x="9428278" y="1954326"/>
            <a:chExt cx="608222" cy="401848"/>
          </a:xfrm>
          <a:solidFill>
            <a:schemeClr val="bg1"/>
          </a:solidFill>
        </p:grpSpPr>
        <p:sp>
          <p:nvSpPr>
            <p:cNvPr id="57" name="Rectangle 56">
              <a:extLst>
                <a:ext uri="{FF2B5EF4-FFF2-40B4-BE49-F238E27FC236}">
                  <a16:creationId xmlns:a16="http://schemas.microsoft.com/office/drawing/2014/main" id="{181BE565-5049-E14A-9B5D-8977B1B40E7E}"/>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1D132039-2153-B649-B711-32DAD9996670}"/>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riangle 58">
            <a:extLst>
              <a:ext uri="{FF2B5EF4-FFF2-40B4-BE49-F238E27FC236}">
                <a16:creationId xmlns:a16="http://schemas.microsoft.com/office/drawing/2014/main" id="{8A3F2A7E-156E-EC46-A8A3-33F5A2E41A5C}"/>
              </a:ext>
            </a:extLst>
          </p:cNvPr>
          <p:cNvSpPr/>
          <p:nvPr userDrawn="1"/>
        </p:nvSpPr>
        <p:spPr>
          <a:xfrm rot="1380000">
            <a:off x="10212625" y="1213047"/>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Donut 59">
            <a:extLst>
              <a:ext uri="{FF2B5EF4-FFF2-40B4-BE49-F238E27FC236}">
                <a16:creationId xmlns:a16="http://schemas.microsoft.com/office/drawing/2014/main" id="{1B007BEA-6F83-4740-8844-127FABDF4362}"/>
              </a:ext>
            </a:extLst>
          </p:cNvPr>
          <p:cNvSpPr/>
          <p:nvPr userDrawn="1"/>
        </p:nvSpPr>
        <p:spPr>
          <a:xfrm>
            <a:off x="10640013" y="383371"/>
            <a:ext cx="205738" cy="205738"/>
          </a:xfrm>
          <a:prstGeom prst="donut">
            <a:avLst>
              <a:gd name="adj" fmla="val 168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Rectangle 60">
            <a:extLst>
              <a:ext uri="{FF2B5EF4-FFF2-40B4-BE49-F238E27FC236}">
                <a16:creationId xmlns:a16="http://schemas.microsoft.com/office/drawing/2014/main" id="{811DDD52-BF0E-2640-AB6B-16146762099F}"/>
              </a:ext>
            </a:extLst>
          </p:cNvPr>
          <p:cNvSpPr/>
          <p:nvPr userDrawn="1"/>
        </p:nvSpPr>
        <p:spPr>
          <a:xfrm rot="9540000">
            <a:off x="11402337" y="1213877"/>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B93765B2-940F-A642-A42C-A2F094F04583}"/>
              </a:ext>
            </a:extLst>
          </p:cNvPr>
          <p:cNvSpPr/>
          <p:nvPr userDrawn="1"/>
        </p:nvSpPr>
        <p:spPr>
          <a:xfrm rot="9540000">
            <a:off x="4493535" y="1271936"/>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8D58FD38-2B25-D948-A51F-7C7CCF5B6F97}"/>
              </a:ext>
            </a:extLst>
          </p:cNvPr>
          <p:cNvSpPr/>
          <p:nvPr userDrawn="1"/>
        </p:nvSpPr>
        <p:spPr>
          <a:xfrm rot="1380000">
            <a:off x="5434711" y="482185"/>
            <a:ext cx="182602" cy="182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iangle 63">
            <a:extLst>
              <a:ext uri="{FF2B5EF4-FFF2-40B4-BE49-F238E27FC236}">
                <a16:creationId xmlns:a16="http://schemas.microsoft.com/office/drawing/2014/main" id="{DECC6A94-BB91-7D4E-8952-4302C68B78A1}"/>
              </a:ext>
            </a:extLst>
          </p:cNvPr>
          <p:cNvSpPr/>
          <p:nvPr userDrawn="1"/>
        </p:nvSpPr>
        <p:spPr>
          <a:xfrm rot="1380000">
            <a:off x="3801224" y="323358"/>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a:extLst>
              <a:ext uri="{FF2B5EF4-FFF2-40B4-BE49-F238E27FC236}">
                <a16:creationId xmlns:a16="http://schemas.microsoft.com/office/drawing/2014/main" id="{089E9ACE-3EDF-D64B-BB59-8054DFF59B94}"/>
              </a:ext>
            </a:extLst>
          </p:cNvPr>
          <p:cNvGrpSpPr/>
          <p:nvPr userDrawn="1"/>
        </p:nvGrpSpPr>
        <p:grpSpPr>
          <a:xfrm>
            <a:off x="3167186" y="893087"/>
            <a:ext cx="246266" cy="162706"/>
            <a:chOff x="9428278" y="1954326"/>
            <a:chExt cx="608222" cy="401848"/>
          </a:xfrm>
          <a:solidFill>
            <a:schemeClr val="accent4"/>
          </a:solidFill>
        </p:grpSpPr>
        <p:sp>
          <p:nvSpPr>
            <p:cNvPr id="66" name="Rectangle 65">
              <a:extLst>
                <a:ext uri="{FF2B5EF4-FFF2-40B4-BE49-F238E27FC236}">
                  <a16:creationId xmlns:a16="http://schemas.microsoft.com/office/drawing/2014/main" id="{38564591-10E0-C243-AB35-C7F618695610}"/>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0C38611C-B3A5-474E-9B30-25C58F75265E}"/>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8" name="Donut 67">
            <a:extLst>
              <a:ext uri="{FF2B5EF4-FFF2-40B4-BE49-F238E27FC236}">
                <a16:creationId xmlns:a16="http://schemas.microsoft.com/office/drawing/2014/main" id="{B5872172-699A-634F-92A2-CE726970760B}"/>
              </a:ext>
            </a:extLst>
          </p:cNvPr>
          <p:cNvSpPr/>
          <p:nvPr userDrawn="1"/>
        </p:nvSpPr>
        <p:spPr>
          <a:xfrm>
            <a:off x="484142" y="354206"/>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 name="Rectangle 68">
            <a:extLst>
              <a:ext uri="{FF2B5EF4-FFF2-40B4-BE49-F238E27FC236}">
                <a16:creationId xmlns:a16="http://schemas.microsoft.com/office/drawing/2014/main" id="{08AFE7BC-12E2-E847-A31D-CF4869DD80C5}"/>
              </a:ext>
            </a:extLst>
          </p:cNvPr>
          <p:cNvSpPr/>
          <p:nvPr userDrawn="1"/>
        </p:nvSpPr>
        <p:spPr>
          <a:xfrm rot="9540000">
            <a:off x="1968050" y="386565"/>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Donut 69">
            <a:extLst>
              <a:ext uri="{FF2B5EF4-FFF2-40B4-BE49-F238E27FC236}">
                <a16:creationId xmlns:a16="http://schemas.microsoft.com/office/drawing/2014/main" id="{6D357D43-2C31-054C-A7A2-3C2FF3F99FC5}"/>
              </a:ext>
            </a:extLst>
          </p:cNvPr>
          <p:cNvSpPr/>
          <p:nvPr userDrawn="1"/>
        </p:nvSpPr>
        <p:spPr>
          <a:xfrm>
            <a:off x="7260303" y="452426"/>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6708929"/>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OGO - TILT">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59ACC94-C819-8248-83C6-FC456B4B5305}"/>
              </a:ext>
            </a:extLst>
          </p:cNvPr>
          <p:cNvSpPr/>
          <p:nvPr userDrawn="1"/>
        </p:nvSpPr>
        <p:spPr>
          <a:xfrm>
            <a:off x="6664260" y="1"/>
            <a:ext cx="5527741" cy="6856013"/>
          </a:xfrm>
          <a:custGeom>
            <a:avLst/>
            <a:gdLst>
              <a:gd name="connsiteX0" fmla="*/ 2910202 w 5527741"/>
              <a:gd name="connsiteY0" fmla="*/ 0 h 6856013"/>
              <a:gd name="connsiteX1" fmla="*/ 5527741 w 5527741"/>
              <a:gd name="connsiteY1" fmla="*/ 0 h 6856013"/>
              <a:gd name="connsiteX2" fmla="*/ 5527741 w 5527741"/>
              <a:gd name="connsiteY2" fmla="*/ 6856012 h 6856013"/>
              <a:gd name="connsiteX3" fmla="*/ 0 w 5527741"/>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5527741" h="6856013">
                <a:moveTo>
                  <a:pt x="2910202" y="0"/>
                </a:moveTo>
                <a:lnTo>
                  <a:pt x="5527741" y="0"/>
                </a:lnTo>
                <a:lnTo>
                  <a:pt x="5527741" y="6856012"/>
                </a:lnTo>
                <a:lnTo>
                  <a:pt x="0" y="685601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5">
            <a:extLst>
              <a:ext uri="{FF2B5EF4-FFF2-40B4-BE49-F238E27FC236}">
                <a16:creationId xmlns:a16="http://schemas.microsoft.com/office/drawing/2014/main" id="{EEF3308E-C38C-0D4A-BF07-30BA5A0C6A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68139" y="1838321"/>
            <a:ext cx="7390029" cy="3181358"/>
          </a:xfrm>
          <a:prstGeom prst="rect">
            <a:avLst/>
          </a:prstGeom>
        </p:spPr>
      </p:pic>
    </p:spTree>
    <p:extLst>
      <p:ext uri="{BB962C8B-B14F-4D97-AF65-F5344CB8AC3E}">
        <p14:creationId xmlns:p14="http://schemas.microsoft.com/office/powerpoint/2010/main" val="379106482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98845D4-4FE1-3F49-BBF3-38B4291BC5D9}"/>
              </a:ext>
            </a:extLst>
          </p:cNvPr>
          <p:cNvSpPr/>
          <p:nvPr userDrawn="1"/>
        </p:nvSpPr>
        <p:spPr>
          <a:xfrm rot="1380000">
            <a:off x="-958764" y="5068337"/>
            <a:ext cx="8637525" cy="3106658"/>
          </a:xfrm>
          <a:custGeom>
            <a:avLst/>
            <a:gdLst>
              <a:gd name="connsiteX0" fmla="*/ 0 w 8891955"/>
              <a:gd name="connsiteY0" fmla="*/ 0 h 3198169"/>
              <a:gd name="connsiteX1" fmla="*/ 8891955 w 8891955"/>
              <a:gd name="connsiteY1" fmla="*/ 0 h 3198169"/>
              <a:gd name="connsiteX2" fmla="*/ 1357542 w 8891955"/>
              <a:gd name="connsiteY2" fmla="*/ 3198169 h 3198169"/>
            </a:gdLst>
            <a:ahLst/>
            <a:cxnLst>
              <a:cxn ang="0">
                <a:pos x="connsiteX0" y="connsiteY0"/>
              </a:cxn>
              <a:cxn ang="0">
                <a:pos x="connsiteX1" y="connsiteY1"/>
              </a:cxn>
              <a:cxn ang="0">
                <a:pos x="connsiteX2" y="connsiteY2"/>
              </a:cxn>
            </a:cxnLst>
            <a:rect l="l" t="t" r="r" b="b"/>
            <a:pathLst>
              <a:path w="8891955" h="3198169">
                <a:moveTo>
                  <a:pt x="0" y="0"/>
                </a:moveTo>
                <a:lnTo>
                  <a:pt x="8891955" y="0"/>
                </a:lnTo>
                <a:lnTo>
                  <a:pt x="1357542" y="3198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531BAFAE-4B1B-6743-8BE6-0C8975D79261}"/>
              </a:ext>
            </a:extLst>
          </p:cNvPr>
          <p:cNvGrpSpPr/>
          <p:nvPr userDrawn="1"/>
        </p:nvGrpSpPr>
        <p:grpSpPr>
          <a:xfrm>
            <a:off x="-1061031" y="-755259"/>
            <a:ext cx="3757441" cy="6940988"/>
            <a:chOff x="-1046283" y="-755259"/>
            <a:chExt cx="3757441" cy="6940988"/>
          </a:xfrm>
        </p:grpSpPr>
        <p:sp>
          <p:nvSpPr>
            <p:cNvPr id="6" name="Freeform 5">
              <a:extLst>
                <a:ext uri="{FF2B5EF4-FFF2-40B4-BE49-F238E27FC236}">
                  <a16:creationId xmlns:a16="http://schemas.microsoft.com/office/drawing/2014/main" id="{D98785A1-872E-1445-A434-A370E7BB6C12}"/>
                </a:ext>
              </a:extLst>
            </p:cNvPr>
            <p:cNvSpPr/>
            <p:nvPr/>
          </p:nvSpPr>
          <p:spPr>
            <a:xfrm rot="1380000">
              <a:off x="-1046283" y="-755259"/>
              <a:ext cx="2496464" cy="6940988"/>
            </a:xfrm>
            <a:custGeom>
              <a:avLst/>
              <a:gdLst>
                <a:gd name="connsiteX0" fmla="*/ 0 w 2496464"/>
                <a:gd name="connsiteY0" fmla="*/ 1059686 h 6940988"/>
                <a:gd name="connsiteX1" fmla="*/ 2496463 w 2496464"/>
                <a:gd name="connsiteY1" fmla="*/ 0 h 6940988"/>
                <a:gd name="connsiteX2" fmla="*/ 2496464 w 2496464"/>
                <a:gd name="connsiteY2" fmla="*/ 6940988 h 6940988"/>
              </a:gdLst>
              <a:ahLst/>
              <a:cxnLst>
                <a:cxn ang="0">
                  <a:pos x="connsiteX0" y="connsiteY0"/>
                </a:cxn>
                <a:cxn ang="0">
                  <a:pos x="connsiteX1" y="connsiteY1"/>
                </a:cxn>
                <a:cxn ang="0">
                  <a:pos x="connsiteX2" y="connsiteY2"/>
                </a:cxn>
              </a:cxnLst>
              <a:rect l="l" t="t" r="r" b="b"/>
              <a:pathLst>
                <a:path w="2496464" h="6940988">
                  <a:moveTo>
                    <a:pt x="0" y="1059686"/>
                  </a:moveTo>
                  <a:lnTo>
                    <a:pt x="2496463" y="0"/>
                  </a:lnTo>
                  <a:lnTo>
                    <a:pt x="2496464" y="694098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D51A9592-BA94-5043-82E0-00171BA34A88}"/>
                </a:ext>
              </a:extLst>
            </p:cNvPr>
            <p:cNvGrpSpPr/>
            <p:nvPr/>
          </p:nvGrpSpPr>
          <p:grpSpPr>
            <a:xfrm>
              <a:off x="-3176" y="0"/>
              <a:ext cx="2714334" cy="1649366"/>
              <a:chOff x="-3175" y="0"/>
              <a:chExt cx="2714334" cy="1649366"/>
            </a:xfrm>
          </p:grpSpPr>
          <p:sp>
            <p:nvSpPr>
              <p:cNvPr id="8" name="Freeform 7">
                <a:extLst>
                  <a:ext uri="{FF2B5EF4-FFF2-40B4-BE49-F238E27FC236}">
                    <a16:creationId xmlns:a16="http://schemas.microsoft.com/office/drawing/2014/main" id="{DB030F32-9C8C-1542-B56F-D02E778FA40E}"/>
                  </a:ext>
                </a:extLst>
              </p:cNvPr>
              <p:cNvSpPr/>
              <p:nvPr/>
            </p:nvSpPr>
            <p:spPr>
              <a:xfrm>
                <a:off x="-3175" y="0"/>
                <a:ext cx="2714334" cy="1649366"/>
              </a:xfrm>
              <a:custGeom>
                <a:avLst/>
                <a:gdLst>
                  <a:gd name="connsiteX0" fmla="*/ 0 w 2714334"/>
                  <a:gd name="connsiteY0" fmla="*/ 0 h 1649366"/>
                  <a:gd name="connsiteX1" fmla="*/ 2714334 w 2714334"/>
                  <a:gd name="connsiteY1" fmla="*/ 0 h 1649366"/>
                  <a:gd name="connsiteX2" fmla="*/ 2014220 w 2714334"/>
                  <a:gd name="connsiteY2" fmla="*/ 1649366 h 1649366"/>
                  <a:gd name="connsiteX3" fmla="*/ 0 w 2714334"/>
                  <a:gd name="connsiteY3" fmla="*/ 794381 h 1649366"/>
                </a:gdLst>
                <a:ahLst/>
                <a:cxnLst>
                  <a:cxn ang="0">
                    <a:pos x="connsiteX0" y="connsiteY0"/>
                  </a:cxn>
                  <a:cxn ang="0">
                    <a:pos x="connsiteX1" y="connsiteY1"/>
                  </a:cxn>
                  <a:cxn ang="0">
                    <a:pos x="connsiteX2" y="connsiteY2"/>
                  </a:cxn>
                  <a:cxn ang="0">
                    <a:pos x="connsiteX3" y="connsiteY3"/>
                  </a:cxn>
                </a:cxnLst>
                <a:rect l="l" t="t" r="r" b="b"/>
                <a:pathLst>
                  <a:path w="2714334" h="1649366">
                    <a:moveTo>
                      <a:pt x="0" y="0"/>
                    </a:moveTo>
                    <a:lnTo>
                      <a:pt x="2714334" y="0"/>
                    </a:lnTo>
                    <a:lnTo>
                      <a:pt x="2014220" y="1649366"/>
                    </a:lnTo>
                    <a:lnTo>
                      <a:pt x="0" y="7943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1">
                <a:extLst>
                  <a:ext uri="{FF2B5EF4-FFF2-40B4-BE49-F238E27FC236}">
                    <a16:creationId xmlns:a16="http://schemas.microsoft.com/office/drawing/2014/main" id="{0B0240BF-E963-4B44-97BF-AEC8918C697C}"/>
                  </a:ext>
                </a:extLst>
              </p:cNvPr>
              <p:cNvPicPr>
                <a:picLocks noChangeAspect="1"/>
              </p:cNvPicPr>
              <p:nvPr/>
            </p:nvPicPr>
            <p:blipFill>
              <a:blip r:embed="rId2"/>
              <a:stretch>
                <a:fillRect/>
              </a:stretch>
            </p:blipFill>
            <p:spPr>
              <a:xfrm>
                <a:off x="78218" y="894"/>
                <a:ext cx="2331321" cy="996894"/>
              </a:xfrm>
              <a:prstGeom prst="rect">
                <a:avLst/>
              </a:prstGeom>
            </p:spPr>
          </p:pic>
        </p:grpSp>
      </p:grpSp>
      <p:sp>
        <p:nvSpPr>
          <p:cNvPr id="12" name="Donut 11">
            <a:extLst>
              <a:ext uri="{FF2B5EF4-FFF2-40B4-BE49-F238E27FC236}">
                <a16:creationId xmlns:a16="http://schemas.microsoft.com/office/drawing/2014/main" id="{67697BAF-284F-684A-B904-25656ECC18F9}"/>
              </a:ext>
            </a:extLst>
          </p:cNvPr>
          <p:cNvSpPr/>
          <p:nvPr userDrawn="1"/>
        </p:nvSpPr>
        <p:spPr>
          <a:xfrm>
            <a:off x="9279138" y="4881461"/>
            <a:ext cx="997844" cy="997844"/>
          </a:xfrm>
          <a:prstGeom prst="donut">
            <a:avLst>
              <a:gd name="adj" fmla="val 168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Subtitle 2">
            <a:extLst>
              <a:ext uri="{FF2B5EF4-FFF2-40B4-BE49-F238E27FC236}">
                <a16:creationId xmlns:a16="http://schemas.microsoft.com/office/drawing/2014/main" id="{FF0407DB-F594-E44F-AB93-2019098B411B}"/>
              </a:ext>
            </a:extLst>
          </p:cNvPr>
          <p:cNvSpPr>
            <a:spLocks noGrp="1"/>
          </p:cNvSpPr>
          <p:nvPr>
            <p:ph type="subTitle" idx="1"/>
          </p:nvPr>
        </p:nvSpPr>
        <p:spPr>
          <a:xfrm>
            <a:off x="5239657" y="5247963"/>
            <a:ext cx="4761015" cy="1149602"/>
          </a:xfrm>
        </p:spPr>
        <p:txBody>
          <a:bodyPr wrap="none" lIns="0" tIns="0" rIns="0" bIns="0">
            <a:noAutofit/>
          </a:bodyPr>
          <a:lstStyle>
            <a:lvl1pPr marL="0" indent="0" algn="r">
              <a:buNone/>
              <a:defRPr sz="2000" b="0" i="0">
                <a:solidFill>
                  <a:schemeClr val="tx1"/>
                </a:solidFill>
                <a:latin typeface="Geometria-Medium" panose="020B0503020204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 name="Title 1">
            <a:extLst>
              <a:ext uri="{FF2B5EF4-FFF2-40B4-BE49-F238E27FC236}">
                <a16:creationId xmlns:a16="http://schemas.microsoft.com/office/drawing/2014/main" id="{1C4A8E08-E6C9-5642-A9FB-92F4FEC89130}"/>
              </a:ext>
            </a:extLst>
          </p:cNvPr>
          <p:cNvSpPr>
            <a:spLocks noGrp="1"/>
          </p:cNvSpPr>
          <p:nvPr>
            <p:ph type="ctrTitle" hasCustomPrompt="1"/>
          </p:nvPr>
        </p:nvSpPr>
        <p:spPr>
          <a:xfrm>
            <a:off x="3193143" y="997788"/>
            <a:ext cx="6810562" cy="3490148"/>
          </a:xfrm>
          <a:prstGeom prst="rect">
            <a:avLst/>
          </a:prstGeom>
        </p:spPr>
        <p:txBody>
          <a:bodyPr wrap="square" lIns="90000" tIns="0" rIns="0" bIns="0" anchor="ctr" anchorCtr="0">
            <a:normAutofit/>
          </a:bodyPr>
          <a:lstStyle>
            <a:lvl1pPr algn="r">
              <a:defRPr sz="3800">
                <a:solidFill>
                  <a:schemeClr val="tx1"/>
                </a:solidFill>
              </a:defRPr>
            </a:lvl1pPr>
          </a:lstStyle>
          <a:p>
            <a:r>
              <a:rPr lang="en-US" dirty="0"/>
              <a:t>CLICK TO EDIT MASTER TITLE STYLE</a:t>
            </a:r>
          </a:p>
        </p:txBody>
      </p:sp>
      <p:sp>
        <p:nvSpPr>
          <p:cNvPr id="17" name="Subtitle 2">
            <a:extLst>
              <a:ext uri="{FF2B5EF4-FFF2-40B4-BE49-F238E27FC236}">
                <a16:creationId xmlns:a16="http://schemas.microsoft.com/office/drawing/2014/main" id="{504DC1B0-554B-E44B-B115-311720EFC49F}"/>
              </a:ext>
            </a:extLst>
          </p:cNvPr>
          <p:cNvSpPr txBox="1">
            <a:spLocks/>
          </p:cNvSpPr>
          <p:nvPr userDrawn="1"/>
        </p:nvSpPr>
        <p:spPr>
          <a:xfrm>
            <a:off x="703715" y="5177097"/>
            <a:ext cx="370575" cy="221599"/>
          </a:xfrm>
          <a:prstGeom prst="rect">
            <a:avLst/>
          </a:prstGeom>
          <a:solidFill>
            <a:schemeClr val="tx1">
              <a:alpha val="0"/>
            </a:schemeClr>
          </a:solidFill>
        </p:spPr>
        <p:txBody>
          <a:bodyPr vert="horz" wrap="square"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dirty="0"/>
              <a:t>/</a:t>
            </a:r>
            <a:endParaRPr lang="en-US" sz="1600" dirty="0"/>
          </a:p>
        </p:txBody>
      </p:sp>
      <p:sp>
        <p:nvSpPr>
          <p:cNvPr id="18" name="Subtitle 2">
            <a:extLst>
              <a:ext uri="{FF2B5EF4-FFF2-40B4-BE49-F238E27FC236}">
                <a16:creationId xmlns:a16="http://schemas.microsoft.com/office/drawing/2014/main" id="{BE35BDFA-429A-BB4C-9B14-93344DF401CA}"/>
              </a:ext>
            </a:extLst>
          </p:cNvPr>
          <p:cNvSpPr txBox="1">
            <a:spLocks/>
          </p:cNvSpPr>
          <p:nvPr userDrawn="1"/>
        </p:nvSpPr>
        <p:spPr>
          <a:xfrm>
            <a:off x="703715" y="5491422"/>
            <a:ext cx="370575" cy="221599"/>
          </a:xfrm>
          <a:prstGeom prst="rect">
            <a:avLst/>
          </a:prstGeom>
          <a:solidFill>
            <a:schemeClr val="tx1">
              <a:alpha val="0"/>
            </a:schemeClr>
          </a:solidFill>
        </p:spPr>
        <p:txBody>
          <a:bodyPr vert="horz" wrap="square"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dirty="0">
                <a:solidFill>
                  <a:schemeClr val="accent2"/>
                </a:solidFill>
              </a:rPr>
              <a:t>//</a:t>
            </a:r>
            <a:endParaRPr lang="en-US" sz="1600" dirty="0">
              <a:solidFill>
                <a:schemeClr val="accent2"/>
              </a:solidFill>
            </a:endParaRPr>
          </a:p>
        </p:txBody>
      </p:sp>
      <p:sp>
        <p:nvSpPr>
          <p:cNvPr id="19" name="Subtitle 2">
            <a:extLst>
              <a:ext uri="{FF2B5EF4-FFF2-40B4-BE49-F238E27FC236}">
                <a16:creationId xmlns:a16="http://schemas.microsoft.com/office/drawing/2014/main" id="{F7443F65-6291-D747-952E-1F2F876EEE72}"/>
              </a:ext>
            </a:extLst>
          </p:cNvPr>
          <p:cNvSpPr txBox="1">
            <a:spLocks/>
          </p:cNvSpPr>
          <p:nvPr userDrawn="1"/>
        </p:nvSpPr>
        <p:spPr>
          <a:xfrm>
            <a:off x="703715" y="5805747"/>
            <a:ext cx="370575" cy="221599"/>
          </a:xfrm>
          <a:prstGeom prst="rect">
            <a:avLst/>
          </a:prstGeom>
          <a:solidFill>
            <a:schemeClr val="tx1">
              <a:alpha val="0"/>
            </a:schemeClr>
          </a:solidFill>
        </p:spPr>
        <p:txBody>
          <a:bodyPr vert="horz" wrap="square" lIns="0" tIns="0" rIns="0" bIns="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dirty="0">
                <a:solidFill>
                  <a:schemeClr val="accent4"/>
                </a:solidFill>
              </a:rPr>
              <a:t>///</a:t>
            </a:r>
            <a:endParaRPr lang="en-US" sz="1600" dirty="0">
              <a:solidFill>
                <a:schemeClr val="accent4"/>
              </a:solidFill>
            </a:endParaRPr>
          </a:p>
        </p:txBody>
      </p:sp>
    </p:spTree>
    <p:extLst>
      <p:ext uri="{BB962C8B-B14F-4D97-AF65-F5344CB8AC3E}">
        <p14:creationId xmlns:p14="http://schemas.microsoft.com/office/powerpoint/2010/main" val="6613340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accent3"/>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414648D-4C1C-514A-84B0-9971E1435289}"/>
              </a:ext>
            </a:extLst>
          </p:cNvPr>
          <p:cNvSpPr/>
          <p:nvPr userDrawn="1"/>
        </p:nvSpPr>
        <p:spPr>
          <a:xfrm rot="1380000">
            <a:off x="6985465" y="-514102"/>
            <a:ext cx="6173280" cy="8933223"/>
          </a:xfrm>
          <a:custGeom>
            <a:avLst/>
            <a:gdLst>
              <a:gd name="connsiteX0" fmla="*/ 0 w 6173280"/>
              <a:gd name="connsiteY0" fmla="*/ 1482964 h 8933223"/>
              <a:gd name="connsiteX1" fmla="*/ 3493646 w 6173280"/>
              <a:gd name="connsiteY1" fmla="*/ 0 h 8933223"/>
              <a:gd name="connsiteX2" fmla="*/ 6173280 w 6173280"/>
              <a:gd name="connsiteY2" fmla="*/ 6312822 h 8933223"/>
              <a:gd name="connsiteX3" fmla="*/ 2 w 6173280"/>
              <a:gd name="connsiteY3" fmla="*/ 8933223 h 8933223"/>
              <a:gd name="connsiteX4" fmla="*/ 0 w 6173280"/>
              <a:gd name="connsiteY4" fmla="*/ 1482964 h 893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280" h="8933223">
                <a:moveTo>
                  <a:pt x="0" y="1482964"/>
                </a:moveTo>
                <a:lnTo>
                  <a:pt x="3493646" y="0"/>
                </a:lnTo>
                <a:lnTo>
                  <a:pt x="6173280" y="6312822"/>
                </a:lnTo>
                <a:lnTo>
                  <a:pt x="2" y="8933223"/>
                </a:lnTo>
                <a:lnTo>
                  <a:pt x="0" y="14829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4B17C3BF-E9AA-2745-B90F-6201F1A870BE}"/>
              </a:ext>
            </a:extLst>
          </p:cNvPr>
          <p:cNvGrpSpPr/>
          <p:nvPr userDrawn="1"/>
        </p:nvGrpSpPr>
        <p:grpSpPr>
          <a:xfrm>
            <a:off x="672827" y="3338190"/>
            <a:ext cx="3977014" cy="3005284"/>
            <a:chOff x="494892" y="3459543"/>
            <a:chExt cx="3977014" cy="3005284"/>
          </a:xfrm>
        </p:grpSpPr>
        <p:sp>
          <p:nvSpPr>
            <p:cNvPr id="8" name="Rectangle 7">
              <a:extLst>
                <a:ext uri="{FF2B5EF4-FFF2-40B4-BE49-F238E27FC236}">
                  <a16:creationId xmlns:a16="http://schemas.microsoft.com/office/drawing/2014/main" id="{25AF60BB-9CE1-F542-92AB-59398345D46A}"/>
                </a:ext>
              </a:extLst>
            </p:cNvPr>
            <p:cNvSpPr/>
            <p:nvPr/>
          </p:nvSpPr>
          <p:spPr>
            <a:xfrm rot="1380000">
              <a:off x="1682303" y="4477754"/>
              <a:ext cx="253666" cy="2536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nut 8">
              <a:extLst>
                <a:ext uri="{FF2B5EF4-FFF2-40B4-BE49-F238E27FC236}">
                  <a16:creationId xmlns:a16="http://schemas.microsoft.com/office/drawing/2014/main" id="{5D12BBEC-FC21-1448-A79E-372FADE8EAE8}"/>
                </a:ext>
              </a:extLst>
            </p:cNvPr>
            <p:cNvSpPr/>
            <p:nvPr/>
          </p:nvSpPr>
          <p:spPr>
            <a:xfrm>
              <a:off x="3415638" y="3471937"/>
              <a:ext cx="285806" cy="285806"/>
            </a:xfrm>
            <a:prstGeom prst="donut">
              <a:avLst>
                <a:gd name="adj" fmla="val 495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Donut 9">
              <a:extLst>
                <a:ext uri="{FF2B5EF4-FFF2-40B4-BE49-F238E27FC236}">
                  <a16:creationId xmlns:a16="http://schemas.microsoft.com/office/drawing/2014/main" id="{DBDD74AB-A7BF-364F-BB64-5521AE7003C9}"/>
                </a:ext>
              </a:extLst>
            </p:cNvPr>
            <p:cNvSpPr/>
            <p:nvPr/>
          </p:nvSpPr>
          <p:spPr>
            <a:xfrm>
              <a:off x="2875822" y="4562017"/>
              <a:ext cx="285806" cy="285806"/>
            </a:xfrm>
            <a:prstGeom prst="donut">
              <a:avLst>
                <a:gd name="adj" fmla="val 168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riangle 10">
              <a:extLst>
                <a:ext uri="{FF2B5EF4-FFF2-40B4-BE49-F238E27FC236}">
                  <a16:creationId xmlns:a16="http://schemas.microsoft.com/office/drawing/2014/main" id="{10F0C91F-27A7-0647-9FC5-198204271E55}"/>
                </a:ext>
              </a:extLst>
            </p:cNvPr>
            <p:cNvSpPr/>
            <p:nvPr/>
          </p:nvSpPr>
          <p:spPr>
            <a:xfrm rot="1380000">
              <a:off x="3645835" y="5100065"/>
              <a:ext cx="272680" cy="23506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4BB4091-1211-DB47-9AA8-8A3C4EF3245D}"/>
                </a:ext>
              </a:extLst>
            </p:cNvPr>
            <p:cNvSpPr/>
            <p:nvPr/>
          </p:nvSpPr>
          <p:spPr>
            <a:xfrm rot="9540000">
              <a:off x="4202742" y="4065124"/>
              <a:ext cx="269164" cy="143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714D3ED8-597D-E745-BAA3-D0C232E0277D}"/>
                </a:ext>
              </a:extLst>
            </p:cNvPr>
            <p:cNvGrpSpPr/>
            <p:nvPr/>
          </p:nvGrpSpPr>
          <p:grpSpPr>
            <a:xfrm>
              <a:off x="2290251" y="3842094"/>
              <a:ext cx="342106" cy="226027"/>
              <a:chOff x="9428278" y="1954326"/>
              <a:chExt cx="608222" cy="401848"/>
            </a:xfrm>
            <a:solidFill>
              <a:schemeClr val="accent2"/>
            </a:solidFill>
          </p:grpSpPr>
          <p:sp>
            <p:nvSpPr>
              <p:cNvPr id="23" name="Rectangle 22">
                <a:extLst>
                  <a:ext uri="{FF2B5EF4-FFF2-40B4-BE49-F238E27FC236}">
                    <a16:creationId xmlns:a16="http://schemas.microsoft.com/office/drawing/2014/main" id="{D01AF605-5A59-3B45-8836-CC5B73916708}"/>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4D20774-7F51-D741-991C-C6593BE6F38E}"/>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riangle 13">
              <a:extLst>
                <a:ext uri="{FF2B5EF4-FFF2-40B4-BE49-F238E27FC236}">
                  <a16:creationId xmlns:a16="http://schemas.microsoft.com/office/drawing/2014/main" id="{47D7F1DE-E0B7-4C4D-868A-7F2CA055D5B0}"/>
                </a:ext>
              </a:extLst>
            </p:cNvPr>
            <p:cNvSpPr/>
            <p:nvPr/>
          </p:nvSpPr>
          <p:spPr>
            <a:xfrm rot="1380000">
              <a:off x="1258049" y="3459543"/>
              <a:ext cx="272680" cy="23506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nut 14">
              <a:extLst>
                <a:ext uri="{FF2B5EF4-FFF2-40B4-BE49-F238E27FC236}">
                  <a16:creationId xmlns:a16="http://schemas.microsoft.com/office/drawing/2014/main" id="{171B69B8-4AC7-F243-A90F-EA07EF2E9CAB}"/>
                </a:ext>
              </a:extLst>
            </p:cNvPr>
            <p:cNvSpPr/>
            <p:nvPr/>
          </p:nvSpPr>
          <p:spPr>
            <a:xfrm>
              <a:off x="2135802" y="5987229"/>
              <a:ext cx="285806" cy="285806"/>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Donut 15">
              <a:extLst>
                <a:ext uri="{FF2B5EF4-FFF2-40B4-BE49-F238E27FC236}">
                  <a16:creationId xmlns:a16="http://schemas.microsoft.com/office/drawing/2014/main" id="{9653EB6A-C568-2D43-BC41-A460EBB745F5}"/>
                </a:ext>
              </a:extLst>
            </p:cNvPr>
            <p:cNvSpPr/>
            <p:nvPr/>
          </p:nvSpPr>
          <p:spPr>
            <a:xfrm>
              <a:off x="837663" y="5302509"/>
              <a:ext cx="285806" cy="285806"/>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7" name="Group 16">
              <a:extLst>
                <a:ext uri="{FF2B5EF4-FFF2-40B4-BE49-F238E27FC236}">
                  <a16:creationId xmlns:a16="http://schemas.microsoft.com/office/drawing/2014/main" id="{7DAFAAFB-94E5-A744-B452-8BAEB2004BD1}"/>
                </a:ext>
              </a:extLst>
            </p:cNvPr>
            <p:cNvGrpSpPr/>
            <p:nvPr/>
          </p:nvGrpSpPr>
          <p:grpSpPr>
            <a:xfrm>
              <a:off x="672827" y="6238800"/>
              <a:ext cx="342106" cy="226027"/>
              <a:chOff x="9428278" y="1954326"/>
              <a:chExt cx="608222" cy="401848"/>
            </a:xfrm>
            <a:solidFill>
              <a:schemeClr val="bg1"/>
            </a:solidFill>
          </p:grpSpPr>
          <p:sp>
            <p:nvSpPr>
              <p:cNvPr id="21" name="Rectangle 20">
                <a:extLst>
                  <a:ext uri="{FF2B5EF4-FFF2-40B4-BE49-F238E27FC236}">
                    <a16:creationId xmlns:a16="http://schemas.microsoft.com/office/drawing/2014/main" id="{8398C1F9-6FBC-0B40-BBA8-F4EE99C9DA11}"/>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EFD206A-F80F-EE4C-A7F9-D7E20F4DA17F}"/>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48FFFD8D-DBDC-504E-8CD0-95F49349E29B}"/>
                </a:ext>
              </a:extLst>
            </p:cNvPr>
            <p:cNvSpPr/>
            <p:nvPr/>
          </p:nvSpPr>
          <p:spPr>
            <a:xfrm rot="1380000">
              <a:off x="4125874" y="5923880"/>
              <a:ext cx="253666" cy="2536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73FBFF9-E537-5948-AEAD-4EBEBAA4FBE6}"/>
                </a:ext>
              </a:extLst>
            </p:cNvPr>
            <p:cNvSpPr/>
            <p:nvPr/>
          </p:nvSpPr>
          <p:spPr>
            <a:xfrm rot="9540000">
              <a:off x="1951414" y="5307135"/>
              <a:ext cx="269164" cy="1438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onut 19">
              <a:extLst>
                <a:ext uri="{FF2B5EF4-FFF2-40B4-BE49-F238E27FC236}">
                  <a16:creationId xmlns:a16="http://schemas.microsoft.com/office/drawing/2014/main" id="{4FC93DE2-E437-984A-979B-E7D17E86A96E}"/>
                </a:ext>
              </a:extLst>
            </p:cNvPr>
            <p:cNvSpPr/>
            <p:nvPr/>
          </p:nvSpPr>
          <p:spPr>
            <a:xfrm>
              <a:off x="494892" y="4145903"/>
              <a:ext cx="285806" cy="285806"/>
            </a:xfrm>
            <a:prstGeom prst="donut">
              <a:avLst>
                <a:gd name="adj" fmla="val 4954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5" name="Donut 24">
            <a:extLst>
              <a:ext uri="{FF2B5EF4-FFF2-40B4-BE49-F238E27FC236}">
                <a16:creationId xmlns:a16="http://schemas.microsoft.com/office/drawing/2014/main" id="{67AAC46B-9E24-2845-8953-413136277594}"/>
              </a:ext>
            </a:extLst>
          </p:cNvPr>
          <p:cNvSpPr/>
          <p:nvPr userDrawn="1"/>
        </p:nvSpPr>
        <p:spPr>
          <a:xfrm>
            <a:off x="9281970" y="1216235"/>
            <a:ext cx="1452096" cy="1452096"/>
          </a:xfrm>
          <a:prstGeom prst="donut">
            <a:avLst>
              <a:gd name="adj" fmla="val 168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 Placeholder 2">
            <a:extLst>
              <a:ext uri="{FF2B5EF4-FFF2-40B4-BE49-F238E27FC236}">
                <a16:creationId xmlns:a16="http://schemas.microsoft.com/office/drawing/2014/main" id="{C05B89C3-2ECB-4E4D-A269-3028B9AEE112}"/>
              </a:ext>
            </a:extLst>
          </p:cNvPr>
          <p:cNvSpPr>
            <a:spLocks noGrp="1"/>
          </p:cNvSpPr>
          <p:nvPr>
            <p:ph type="body" idx="1"/>
          </p:nvPr>
        </p:nvSpPr>
        <p:spPr>
          <a:xfrm>
            <a:off x="7145872" y="3968325"/>
            <a:ext cx="4373300" cy="2309199"/>
          </a:xfrm>
        </p:spPr>
        <p:txBody>
          <a:bodyPr>
            <a:normAutofit/>
          </a:bodyPr>
          <a:lstStyle>
            <a:lvl1pPr marL="0" indent="0" algn="r">
              <a:buNone/>
              <a:defRPr sz="2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534FFE30-435A-BA4E-BBAF-2655D74234C8}"/>
              </a:ext>
            </a:extLst>
          </p:cNvPr>
          <p:cNvSpPr>
            <a:spLocks noGrp="1"/>
          </p:cNvSpPr>
          <p:nvPr>
            <p:ph type="title" hasCustomPrompt="1"/>
          </p:nvPr>
        </p:nvSpPr>
        <p:spPr>
          <a:xfrm>
            <a:off x="672827" y="619200"/>
            <a:ext cx="5423173" cy="2172006"/>
          </a:xfrm>
          <a:prstGeom prst="rect">
            <a:avLst/>
          </a:prstGeom>
          <a:solidFill>
            <a:schemeClr val="accent3"/>
          </a:solidFill>
        </p:spPr>
        <p:txBody>
          <a:bodyPr wrap="square" lIns="90000" tIns="46800" rIns="90000" bIns="46800" anchor="t" anchorCtr="0">
            <a:spAutoFit/>
          </a:bodyPr>
          <a:lstStyle>
            <a:lvl1pPr>
              <a:defRPr sz="5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82839186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 2">
    <p:bg>
      <p:bgPr>
        <a:solidFill>
          <a:schemeClr val="accent2"/>
        </a:solidFill>
        <a:effectLst/>
      </p:bgPr>
    </p:bg>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D209FE92-F9D9-B14F-847D-5B3409405860}"/>
              </a:ext>
            </a:extLst>
          </p:cNvPr>
          <p:cNvSpPr/>
          <p:nvPr userDrawn="1"/>
        </p:nvSpPr>
        <p:spPr>
          <a:xfrm rot="1380000">
            <a:off x="6985465" y="-514102"/>
            <a:ext cx="6173280" cy="8933223"/>
          </a:xfrm>
          <a:custGeom>
            <a:avLst/>
            <a:gdLst>
              <a:gd name="connsiteX0" fmla="*/ 0 w 6173280"/>
              <a:gd name="connsiteY0" fmla="*/ 1482964 h 8933223"/>
              <a:gd name="connsiteX1" fmla="*/ 3493646 w 6173280"/>
              <a:gd name="connsiteY1" fmla="*/ 0 h 8933223"/>
              <a:gd name="connsiteX2" fmla="*/ 6173280 w 6173280"/>
              <a:gd name="connsiteY2" fmla="*/ 6312822 h 8933223"/>
              <a:gd name="connsiteX3" fmla="*/ 2 w 6173280"/>
              <a:gd name="connsiteY3" fmla="*/ 8933223 h 8933223"/>
              <a:gd name="connsiteX4" fmla="*/ 0 w 6173280"/>
              <a:gd name="connsiteY4" fmla="*/ 1482964 h 893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280" h="8933223">
                <a:moveTo>
                  <a:pt x="0" y="1482964"/>
                </a:moveTo>
                <a:lnTo>
                  <a:pt x="3493646" y="0"/>
                </a:lnTo>
                <a:lnTo>
                  <a:pt x="6173280" y="6312822"/>
                </a:lnTo>
                <a:lnTo>
                  <a:pt x="2" y="8933223"/>
                </a:lnTo>
                <a:lnTo>
                  <a:pt x="0" y="148296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A2D3E8EE-61D5-0542-B75B-23DEB395BA16}"/>
              </a:ext>
            </a:extLst>
          </p:cNvPr>
          <p:cNvGrpSpPr/>
          <p:nvPr userDrawn="1"/>
        </p:nvGrpSpPr>
        <p:grpSpPr>
          <a:xfrm>
            <a:off x="8508162" y="446282"/>
            <a:ext cx="3446627" cy="3214834"/>
            <a:chOff x="8508162" y="446282"/>
            <a:chExt cx="3446627" cy="3214834"/>
          </a:xfrm>
        </p:grpSpPr>
        <p:sp>
          <p:nvSpPr>
            <p:cNvPr id="28" name="Rectangle 27">
              <a:extLst>
                <a:ext uri="{FF2B5EF4-FFF2-40B4-BE49-F238E27FC236}">
                  <a16:creationId xmlns:a16="http://schemas.microsoft.com/office/drawing/2014/main" id="{85FB7E4C-33B5-5643-8761-BED38C776C3F}"/>
                </a:ext>
              </a:extLst>
            </p:cNvPr>
            <p:cNvSpPr/>
            <p:nvPr/>
          </p:nvSpPr>
          <p:spPr>
            <a:xfrm rot="1380000">
              <a:off x="9367592" y="1301857"/>
              <a:ext cx="1280852" cy="12808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Donut 28">
              <a:extLst>
                <a:ext uri="{FF2B5EF4-FFF2-40B4-BE49-F238E27FC236}">
                  <a16:creationId xmlns:a16="http://schemas.microsoft.com/office/drawing/2014/main" id="{84211E6E-987A-4B4C-8BF6-F1268CC82626}"/>
                </a:ext>
              </a:extLst>
            </p:cNvPr>
            <p:cNvSpPr/>
            <p:nvPr/>
          </p:nvSpPr>
          <p:spPr>
            <a:xfrm>
              <a:off x="11086137" y="515826"/>
              <a:ext cx="285806" cy="285806"/>
            </a:xfrm>
            <a:prstGeom prst="donut">
              <a:avLst>
                <a:gd name="adj" fmla="val 495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Donut 29">
              <a:extLst>
                <a:ext uri="{FF2B5EF4-FFF2-40B4-BE49-F238E27FC236}">
                  <a16:creationId xmlns:a16="http://schemas.microsoft.com/office/drawing/2014/main" id="{1F8A3455-D4D0-B74A-BC2C-25FD8EAA84E2}"/>
                </a:ext>
              </a:extLst>
            </p:cNvPr>
            <p:cNvSpPr/>
            <p:nvPr/>
          </p:nvSpPr>
          <p:spPr>
            <a:xfrm>
              <a:off x="11003521" y="1777356"/>
              <a:ext cx="285806" cy="285806"/>
            </a:xfrm>
            <a:prstGeom prst="donut">
              <a:avLst>
                <a:gd name="adj" fmla="val 168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Triangle 30">
              <a:extLst>
                <a:ext uri="{FF2B5EF4-FFF2-40B4-BE49-F238E27FC236}">
                  <a16:creationId xmlns:a16="http://schemas.microsoft.com/office/drawing/2014/main" id="{3ECB90DB-491E-5243-B028-246577EFE8A6}"/>
                </a:ext>
              </a:extLst>
            </p:cNvPr>
            <p:cNvSpPr/>
            <p:nvPr/>
          </p:nvSpPr>
          <p:spPr>
            <a:xfrm rot="1380000">
              <a:off x="11030584" y="2524954"/>
              <a:ext cx="272680" cy="23506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8D161B8-C6F9-944C-8E22-F905B39053B5}"/>
                </a:ext>
              </a:extLst>
            </p:cNvPr>
            <p:cNvSpPr/>
            <p:nvPr/>
          </p:nvSpPr>
          <p:spPr>
            <a:xfrm rot="9540000">
              <a:off x="11549391" y="1223313"/>
              <a:ext cx="269164" cy="143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BC4F3E95-195A-AB43-8433-AFFDAA75159A}"/>
                </a:ext>
              </a:extLst>
            </p:cNvPr>
            <p:cNvGrpSpPr/>
            <p:nvPr/>
          </p:nvGrpSpPr>
          <p:grpSpPr>
            <a:xfrm>
              <a:off x="9960750" y="790733"/>
              <a:ext cx="342106" cy="226027"/>
              <a:chOff x="9428278" y="1954326"/>
              <a:chExt cx="608222" cy="401848"/>
            </a:xfrm>
            <a:solidFill>
              <a:schemeClr val="accent2"/>
            </a:solidFill>
          </p:grpSpPr>
          <p:sp>
            <p:nvSpPr>
              <p:cNvPr id="43" name="Rectangle 42">
                <a:extLst>
                  <a:ext uri="{FF2B5EF4-FFF2-40B4-BE49-F238E27FC236}">
                    <a16:creationId xmlns:a16="http://schemas.microsoft.com/office/drawing/2014/main" id="{B263AC24-887B-A741-B97C-C2EF5EC43058}"/>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5F70C556-2C87-B14A-AB88-C79B7DC2E4EC}"/>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riangle 33">
              <a:extLst>
                <a:ext uri="{FF2B5EF4-FFF2-40B4-BE49-F238E27FC236}">
                  <a16:creationId xmlns:a16="http://schemas.microsoft.com/office/drawing/2014/main" id="{B872571C-AA73-E641-9AB4-2FB6A0238B4D}"/>
                </a:ext>
              </a:extLst>
            </p:cNvPr>
            <p:cNvSpPr/>
            <p:nvPr/>
          </p:nvSpPr>
          <p:spPr>
            <a:xfrm rot="1380000">
              <a:off x="8928548" y="446282"/>
              <a:ext cx="272680" cy="23506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Donut 34">
              <a:extLst>
                <a:ext uri="{FF2B5EF4-FFF2-40B4-BE49-F238E27FC236}">
                  <a16:creationId xmlns:a16="http://schemas.microsoft.com/office/drawing/2014/main" id="{07BA707D-8583-5F44-8C1D-7F168FA44F23}"/>
                </a:ext>
              </a:extLst>
            </p:cNvPr>
            <p:cNvSpPr/>
            <p:nvPr/>
          </p:nvSpPr>
          <p:spPr>
            <a:xfrm>
              <a:off x="10168251" y="3221618"/>
              <a:ext cx="285806" cy="285806"/>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Donut 35">
              <a:extLst>
                <a:ext uri="{FF2B5EF4-FFF2-40B4-BE49-F238E27FC236}">
                  <a16:creationId xmlns:a16="http://schemas.microsoft.com/office/drawing/2014/main" id="{60695DD7-220B-D147-A2D0-9C44F3E4F8AE}"/>
                </a:ext>
              </a:extLst>
            </p:cNvPr>
            <p:cNvSpPr/>
            <p:nvPr/>
          </p:nvSpPr>
          <p:spPr>
            <a:xfrm>
              <a:off x="8508162" y="2536898"/>
              <a:ext cx="285806" cy="285806"/>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7" name="Group 36">
              <a:extLst>
                <a:ext uri="{FF2B5EF4-FFF2-40B4-BE49-F238E27FC236}">
                  <a16:creationId xmlns:a16="http://schemas.microsoft.com/office/drawing/2014/main" id="{1E222177-5456-904F-AE50-29C334E02818}"/>
                </a:ext>
              </a:extLst>
            </p:cNvPr>
            <p:cNvGrpSpPr/>
            <p:nvPr/>
          </p:nvGrpSpPr>
          <p:grpSpPr>
            <a:xfrm>
              <a:off x="8800526" y="3435089"/>
              <a:ext cx="342106" cy="226027"/>
              <a:chOff x="9428278" y="1954326"/>
              <a:chExt cx="608222" cy="401848"/>
            </a:xfrm>
            <a:solidFill>
              <a:schemeClr val="bg1"/>
            </a:solidFill>
          </p:grpSpPr>
          <p:sp>
            <p:nvSpPr>
              <p:cNvPr id="41" name="Rectangle 40">
                <a:extLst>
                  <a:ext uri="{FF2B5EF4-FFF2-40B4-BE49-F238E27FC236}">
                    <a16:creationId xmlns:a16="http://schemas.microsoft.com/office/drawing/2014/main" id="{4159112E-2378-714A-930D-42FA9F796138}"/>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D68DE6C8-6DC5-2146-BD40-085A9D5A7F04}"/>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Rectangle 37">
              <a:extLst>
                <a:ext uri="{FF2B5EF4-FFF2-40B4-BE49-F238E27FC236}">
                  <a16:creationId xmlns:a16="http://schemas.microsoft.com/office/drawing/2014/main" id="{9FD947B0-535C-E647-B44F-D2F5E6905823}"/>
                </a:ext>
              </a:extLst>
            </p:cNvPr>
            <p:cNvSpPr/>
            <p:nvPr/>
          </p:nvSpPr>
          <p:spPr>
            <a:xfrm rot="9540000">
              <a:off x="9431413" y="2732024"/>
              <a:ext cx="269164" cy="1438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Donut 38">
              <a:extLst>
                <a:ext uri="{FF2B5EF4-FFF2-40B4-BE49-F238E27FC236}">
                  <a16:creationId xmlns:a16="http://schemas.microsoft.com/office/drawing/2014/main" id="{33E4B40E-82CD-804A-9680-9EC4371846C8}"/>
                </a:ext>
              </a:extLst>
            </p:cNvPr>
            <p:cNvSpPr/>
            <p:nvPr/>
          </p:nvSpPr>
          <p:spPr>
            <a:xfrm>
              <a:off x="8527341" y="1494592"/>
              <a:ext cx="285806" cy="285806"/>
            </a:xfrm>
            <a:prstGeom prst="donut">
              <a:avLst>
                <a:gd name="adj" fmla="val 4954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Rectangle 39">
              <a:extLst>
                <a:ext uri="{FF2B5EF4-FFF2-40B4-BE49-F238E27FC236}">
                  <a16:creationId xmlns:a16="http://schemas.microsoft.com/office/drawing/2014/main" id="{D5961B2B-9DFF-384A-B7F5-378AC1C5C6A7}"/>
                </a:ext>
              </a:extLst>
            </p:cNvPr>
            <p:cNvSpPr/>
            <p:nvPr/>
          </p:nvSpPr>
          <p:spPr>
            <a:xfrm rot="1380000">
              <a:off x="11701123" y="3101119"/>
              <a:ext cx="253666" cy="2536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a:extLst>
              <a:ext uri="{FF2B5EF4-FFF2-40B4-BE49-F238E27FC236}">
                <a16:creationId xmlns:a16="http://schemas.microsoft.com/office/drawing/2014/main" id="{C05B89C3-2ECB-4E4D-A269-3028B9AEE112}"/>
              </a:ext>
            </a:extLst>
          </p:cNvPr>
          <p:cNvSpPr>
            <a:spLocks noGrp="1"/>
          </p:cNvSpPr>
          <p:nvPr>
            <p:ph type="body" idx="1"/>
          </p:nvPr>
        </p:nvSpPr>
        <p:spPr>
          <a:xfrm>
            <a:off x="7145872" y="3968325"/>
            <a:ext cx="4373300" cy="2309199"/>
          </a:xfrm>
        </p:spPr>
        <p:txBody>
          <a:bodyPr>
            <a:normAutofit/>
          </a:bodyPr>
          <a:lstStyle>
            <a:lvl1pPr marL="0" indent="0" algn="r">
              <a:buNone/>
              <a:defRPr sz="2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534FFE30-435A-BA4E-BBAF-2655D74234C8}"/>
              </a:ext>
            </a:extLst>
          </p:cNvPr>
          <p:cNvSpPr>
            <a:spLocks noGrp="1"/>
          </p:cNvSpPr>
          <p:nvPr>
            <p:ph type="title" hasCustomPrompt="1"/>
          </p:nvPr>
        </p:nvSpPr>
        <p:spPr>
          <a:xfrm>
            <a:off x="672827" y="619200"/>
            <a:ext cx="5423173" cy="2172006"/>
          </a:xfrm>
          <a:prstGeom prst="rect">
            <a:avLst/>
          </a:prstGeom>
          <a:noFill/>
        </p:spPr>
        <p:txBody>
          <a:bodyPr wrap="square" lIns="90000" tIns="46800" rIns="90000" bIns="46800" anchor="t" anchorCtr="0">
            <a:spAutoFit/>
          </a:bodyPr>
          <a:lstStyle>
            <a:lvl1pPr>
              <a:defRPr sz="5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597732907"/>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7DC58DB-850B-0D44-B001-63C62A1273FF}"/>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6DDB4A-F1C0-0346-BE56-4000EE6BED60}"/>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542C2EAD-3E21-9849-95E5-45BA77B3FE1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0600590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Logo Bottom R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D05BAB-9429-0749-82C7-1041EDA74931}"/>
              </a:ext>
            </a:extLst>
          </p:cNvPr>
          <p:cNvPicPr>
            <a:picLocks noChangeAspect="1"/>
          </p:cNvPicPr>
          <p:nvPr userDrawn="1"/>
        </p:nvPicPr>
        <p:blipFill>
          <a:blip r:embed="rId2"/>
          <a:stretch>
            <a:fillRect/>
          </a:stretch>
        </p:blipFill>
        <p:spPr>
          <a:xfrm>
            <a:off x="9644866" y="5652512"/>
            <a:ext cx="2343934" cy="1002288"/>
          </a:xfrm>
          <a:prstGeom prst="rect">
            <a:avLst/>
          </a:prstGeom>
        </p:spPr>
      </p:pic>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dirty="0"/>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72612604"/>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 2020 - Long Logo + copy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dirty="0"/>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a:extLst>
              <a:ext uri="{FF2B5EF4-FFF2-40B4-BE49-F238E27FC236}">
                <a16:creationId xmlns:a16="http://schemas.microsoft.com/office/drawing/2014/main" id="{D37B3BC7-D687-024A-A999-E2011C92CF78}"/>
              </a:ext>
            </a:extLst>
          </p:cNvPr>
          <p:cNvPicPr>
            <a:picLocks noChangeAspect="1"/>
          </p:cNvPicPr>
          <p:nvPr userDrawn="1"/>
        </p:nvPicPr>
        <p:blipFill>
          <a:blip r:embed="rId2"/>
          <a:srcRect/>
          <a:stretch/>
        </p:blipFill>
        <p:spPr>
          <a:xfrm>
            <a:off x="7874000" y="6197600"/>
            <a:ext cx="4318000" cy="660400"/>
          </a:xfrm>
          <a:prstGeom prst="rect">
            <a:avLst/>
          </a:prstGeom>
        </p:spPr>
      </p:pic>
    </p:spTree>
    <p:extLst>
      <p:ext uri="{BB962C8B-B14F-4D97-AF65-F5344CB8AC3E}">
        <p14:creationId xmlns:p14="http://schemas.microsoft.com/office/powerpoint/2010/main" val="43277911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OGO - TILT">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59ACC94-C819-8248-83C6-FC456B4B5305}"/>
              </a:ext>
            </a:extLst>
          </p:cNvPr>
          <p:cNvSpPr/>
          <p:nvPr userDrawn="1"/>
        </p:nvSpPr>
        <p:spPr>
          <a:xfrm>
            <a:off x="6664260" y="1"/>
            <a:ext cx="5527741" cy="6856013"/>
          </a:xfrm>
          <a:custGeom>
            <a:avLst/>
            <a:gdLst>
              <a:gd name="connsiteX0" fmla="*/ 2910202 w 5527741"/>
              <a:gd name="connsiteY0" fmla="*/ 0 h 6856013"/>
              <a:gd name="connsiteX1" fmla="*/ 5527741 w 5527741"/>
              <a:gd name="connsiteY1" fmla="*/ 0 h 6856013"/>
              <a:gd name="connsiteX2" fmla="*/ 5527741 w 5527741"/>
              <a:gd name="connsiteY2" fmla="*/ 6856012 h 6856013"/>
              <a:gd name="connsiteX3" fmla="*/ 0 w 5527741"/>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5527741" h="6856013">
                <a:moveTo>
                  <a:pt x="2910202" y="0"/>
                </a:moveTo>
                <a:lnTo>
                  <a:pt x="5527741" y="0"/>
                </a:lnTo>
                <a:lnTo>
                  <a:pt x="5527741" y="6856012"/>
                </a:lnTo>
                <a:lnTo>
                  <a:pt x="0" y="685601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5">
            <a:extLst>
              <a:ext uri="{FF2B5EF4-FFF2-40B4-BE49-F238E27FC236}">
                <a16:creationId xmlns:a16="http://schemas.microsoft.com/office/drawing/2014/main" id="{EEF3308E-C38C-0D4A-BF07-30BA5A0C6A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68139" y="1838321"/>
            <a:ext cx="7390029" cy="3181358"/>
          </a:xfrm>
          <a:prstGeom prst="rect">
            <a:avLst/>
          </a:prstGeom>
        </p:spPr>
      </p:pic>
    </p:spTree>
    <p:extLst>
      <p:ext uri="{BB962C8B-B14F-4D97-AF65-F5344CB8AC3E}">
        <p14:creationId xmlns:p14="http://schemas.microsoft.com/office/powerpoint/2010/main" val="944044917"/>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 2021 - Long Logo + copy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dirty="0"/>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a:extLst>
              <a:ext uri="{FF2B5EF4-FFF2-40B4-BE49-F238E27FC236}">
                <a16:creationId xmlns:a16="http://schemas.microsoft.com/office/drawing/2014/main" id="{D37B3BC7-D687-024A-A999-E2011C92CF78}"/>
              </a:ext>
            </a:extLst>
          </p:cNvPr>
          <p:cNvPicPr>
            <a:picLocks noChangeAspect="1"/>
          </p:cNvPicPr>
          <p:nvPr userDrawn="1"/>
        </p:nvPicPr>
        <p:blipFill>
          <a:blip r:embed="rId2"/>
          <a:srcRect/>
          <a:stretch/>
        </p:blipFill>
        <p:spPr>
          <a:xfrm>
            <a:off x="7874000" y="6197600"/>
            <a:ext cx="4318000" cy="660400"/>
          </a:xfrm>
          <a:prstGeom prst="rect">
            <a:avLst/>
          </a:prstGeom>
        </p:spPr>
      </p:pic>
    </p:spTree>
    <p:extLst>
      <p:ext uri="{BB962C8B-B14F-4D97-AF65-F5344CB8AC3E}">
        <p14:creationId xmlns:p14="http://schemas.microsoft.com/office/powerpoint/2010/main" val="4106211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 2022 - Long Logo + copy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dirty="0"/>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a:extLst>
              <a:ext uri="{FF2B5EF4-FFF2-40B4-BE49-F238E27FC236}">
                <a16:creationId xmlns:a16="http://schemas.microsoft.com/office/drawing/2014/main" id="{D37B3BC7-D687-024A-A999-E2011C92CF78}"/>
              </a:ext>
            </a:extLst>
          </p:cNvPr>
          <p:cNvPicPr>
            <a:picLocks noChangeAspect="1"/>
          </p:cNvPicPr>
          <p:nvPr userDrawn="1"/>
        </p:nvPicPr>
        <p:blipFill>
          <a:blip r:embed="rId2"/>
          <a:srcRect/>
          <a:stretch/>
        </p:blipFill>
        <p:spPr>
          <a:xfrm>
            <a:off x="7874000" y="6197600"/>
            <a:ext cx="4318000" cy="660400"/>
          </a:xfrm>
          <a:prstGeom prst="rect">
            <a:avLst/>
          </a:prstGeom>
        </p:spPr>
      </p:pic>
    </p:spTree>
    <p:extLst>
      <p:ext uri="{BB962C8B-B14F-4D97-AF65-F5344CB8AC3E}">
        <p14:creationId xmlns:p14="http://schemas.microsoft.com/office/powerpoint/2010/main" val="3847801316"/>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and Content - 2023 - Long Logo + copy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dirty="0"/>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a:extLst>
              <a:ext uri="{FF2B5EF4-FFF2-40B4-BE49-F238E27FC236}">
                <a16:creationId xmlns:a16="http://schemas.microsoft.com/office/drawing/2014/main" id="{D37B3BC7-D687-024A-A999-E2011C92CF78}"/>
              </a:ext>
            </a:extLst>
          </p:cNvPr>
          <p:cNvPicPr>
            <a:picLocks noChangeAspect="1"/>
          </p:cNvPicPr>
          <p:nvPr userDrawn="1"/>
        </p:nvPicPr>
        <p:blipFill>
          <a:blip r:embed="rId2"/>
          <a:srcRect/>
          <a:stretch/>
        </p:blipFill>
        <p:spPr>
          <a:xfrm>
            <a:off x="7874000" y="6197600"/>
            <a:ext cx="4318000" cy="660400"/>
          </a:xfrm>
          <a:prstGeom prst="rect">
            <a:avLst/>
          </a:prstGeom>
        </p:spPr>
      </p:pic>
    </p:spTree>
    <p:extLst>
      <p:ext uri="{BB962C8B-B14F-4D97-AF65-F5344CB8AC3E}">
        <p14:creationId xmlns:p14="http://schemas.microsoft.com/office/powerpoint/2010/main" val="943942714"/>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 PALE BLUE">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9BFDFA4-EEF8-674D-BB6D-3BB0BD66F308}"/>
              </a:ext>
            </a:extLst>
          </p:cNvPr>
          <p:cNvSpPr>
            <a:spLocks noChangeAspect="1"/>
          </p:cNvSpPr>
          <p:nvPr userDrawn="1"/>
        </p:nvSpPr>
        <p:spPr>
          <a:xfrm rot="1380000">
            <a:off x="6985465" y="-514102"/>
            <a:ext cx="6173280" cy="8933223"/>
          </a:xfrm>
          <a:custGeom>
            <a:avLst/>
            <a:gdLst>
              <a:gd name="connsiteX0" fmla="*/ 0 w 6173280"/>
              <a:gd name="connsiteY0" fmla="*/ 1482964 h 8933223"/>
              <a:gd name="connsiteX1" fmla="*/ 3493646 w 6173280"/>
              <a:gd name="connsiteY1" fmla="*/ 0 h 8933223"/>
              <a:gd name="connsiteX2" fmla="*/ 6173280 w 6173280"/>
              <a:gd name="connsiteY2" fmla="*/ 6312822 h 8933223"/>
              <a:gd name="connsiteX3" fmla="*/ 2 w 6173280"/>
              <a:gd name="connsiteY3" fmla="*/ 8933223 h 8933223"/>
              <a:gd name="connsiteX4" fmla="*/ 0 w 6173280"/>
              <a:gd name="connsiteY4" fmla="*/ 1482964 h 893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280" h="8933223">
                <a:moveTo>
                  <a:pt x="0" y="1482964"/>
                </a:moveTo>
                <a:lnTo>
                  <a:pt x="3493646" y="0"/>
                </a:lnTo>
                <a:lnTo>
                  <a:pt x="6173280" y="6312822"/>
                </a:lnTo>
                <a:lnTo>
                  <a:pt x="2" y="8933223"/>
                </a:lnTo>
                <a:lnTo>
                  <a:pt x="0" y="1482964"/>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6DDB4A-F1C0-0346-BE56-4000EE6BED60}"/>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42C2EAD-3E21-9849-95E5-45BA77B3FE1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98329404"/>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 PURPLE">
    <p:bg>
      <p:bgPr>
        <a:solidFill>
          <a:schemeClr val="bg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9BFDFA4-EEF8-674D-BB6D-3BB0BD66F308}"/>
              </a:ext>
            </a:extLst>
          </p:cNvPr>
          <p:cNvSpPr>
            <a:spLocks noChangeAspect="1"/>
          </p:cNvSpPr>
          <p:nvPr userDrawn="1"/>
        </p:nvSpPr>
        <p:spPr>
          <a:xfrm rot="1380000">
            <a:off x="6985465" y="-514102"/>
            <a:ext cx="6173280" cy="8933223"/>
          </a:xfrm>
          <a:custGeom>
            <a:avLst/>
            <a:gdLst>
              <a:gd name="connsiteX0" fmla="*/ 0 w 6173280"/>
              <a:gd name="connsiteY0" fmla="*/ 1482964 h 8933223"/>
              <a:gd name="connsiteX1" fmla="*/ 3493646 w 6173280"/>
              <a:gd name="connsiteY1" fmla="*/ 0 h 8933223"/>
              <a:gd name="connsiteX2" fmla="*/ 6173280 w 6173280"/>
              <a:gd name="connsiteY2" fmla="*/ 6312822 h 8933223"/>
              <a:gd name="connsiteX3" fmla="*/ 2 w 6173280"/>
              <a:gd name="connsiteY3" fmla="*/ 8933223 h 8933223"/>
              <a:gd name="connsiteX4" fmla="*/ 0 w 6173280"/>
              <a:gd name="connsiteY4" fmla="*/ 1482964 h 893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280" h="8933223">
                <a:moveTo>
                  <a:pt x="0" y="1482964"/>
                </a:moveTo>
                <a:lnTo>
                  <a:pt x="3493646" y="0"/>
                </a:lnTo>
                <a:lnTo>
                  <a:pt x="6173280" y="6312822"/>
                </a:lnTo>
                <a:lnTo>
                  <a:pt x="2" y="8933223"/>
                </a:lnTo>
                <a:lnTo>
                  <a:pt x="0" y="1482964"/>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6DDB4A-F1C0-0346-BE56-4000EE6BED60}"/>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42C2EAD-3E21-9849-95E5-45BA77B3FE1D}"/>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9696549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EY MESSAGE - YELLOW">
    <p:bg>
      <p:bgPr>
        <a:solidFill>
          <a:schemeClr val="accent4"/>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6FD90F-3615-8746-981F-8EA554F9EBB2}"/>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386329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EY MESSAGE - BLUE">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0573076-1ACF-774F-9328-631E4D406BB1}"/>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5424666"/>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EY MESSAGE - PURPLE">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EB3D82A-9A8E-B149-9F3C-1BE3C90ABDF1}"/>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2881423"/>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MAT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1FE851-EF0F-A34F-B2BD-4412858BFCBD}"/>
              </a:ext>
            </a:extLst>
          </p:cNvPr>
          <p:cNvSpPr/>
          <p:nvPr userDrawn="1"/>
        </p:nvSpPr>
        <p:spPr>
          <a:xfrm>
            <a:off x="0" y="2830882"/>
            <a:ext cx="12182104" cy="402711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C4925134-0C05-AE49-97B7-2E0A772084F6}"/>
              </a:ext>
            </a:extLst>
          </p:cNvPr>
          <p:cNvSpPr/>
          <p:nvPr userDrawn="1"/>
        </p:nvSpPr>
        <p:spPr>
          <a:xfrm>
            <a:off x="9545702" y="623712"/>
            <a:ext cx="2646299" cy="6234288"/>
          </a:xfrm>
          <a:custGeom>
            <a:avLst/>
            <a:gdLst>
              <a:gd name="connsiteX0" fmla="*/ 2646299 w 2646299"/>
              <a:gd name="connsiteY0" fmla="*/ 0 h 6234288"/>
              <a:gd name="connsiteX1" fmla="*/ 2646299 w 2646299"/>
              <a:gd name="connsiteY1" fmla="*/ 6234288 h 6234288"/>
              <a:gd name="connsiteX2" fmla="*/ 0 w 2646299"/>
              <a:gd name="connsiteY2" fmla="*/ 6234288 h 6234288"/>
            </a:gdLst>
            <a:ahLst/>
            <a:cxnLst>
              <a:cxn ang="0">
                <a:pos x="connsiteX0" y="connsiteY0"/>
              </a:cxn>
              <a:cxn ang="0">
                <a:pos x="connsiteX1" y="connsiteY1"/>
              </a:cxn>
              <a:cxn ang="0">
                <a:pos x="connsiteX2" y="connsiteY2"/>
              </a:cxn>
            </a:cxnLst>
            <a:rect l="l" t="t" r="r" b="b"/>
            <a:pathLst>
              <a:path w="2646299" h="6234288">
                <a:moveTo>
                  <a:pt x="2646299" y="0"/>
                </a:moveTo>
                <a:lnTo>
                  <a:pt x="2646299" y="6234288"/>
                </a:lnTo>
                <a:lnTo>
                  <a:pt x="0" y="62342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CA70473-BB2D-DC43-A048-7D1784F9E754}"/>
              </a:ext>
            </a:extLst>
          </p:cNvPr>
          <p:cNvGrpSpPr/>
          <p:nvPr userDrawn="1"/>
        </p:nvGrpSpPr>
        <p:grpSpPr>
          <a:xfrm>
            <a:off x="1243204" y="701457"/>
            <a:ext cx="9346242" cy="1580556"/>
            <a:chOff x="1243204" y="638827"/>
            <a:chExt cx="9346242" cy="1580556"/>
          </a:xfrm>
        </p:grpSpPr>
        <p:pic>
          <p:nvPicPr>
            <p:cNvPr id="7" name="Graphic 2">
              <a:extLst>
                <a:ext uri="{FF2B5EF4-FFF2-40B4-BE49-F238E27FC236}">
                  <a16:creationId xmlns:a16="http://schemas.microsoft.com/office/drawing/2014/main" id="{168F409F-2236-714A-9706-7F770ABE791E}"/>
                </a:ext>
              </a:extLst>
            </p:cNvPr>
            <p:cNvPicPr>
              <a:picLocks noChangeAspect="1"/>
            </p:cNvPicPr>
            <p:nvPr/>
          </p:nvPicPr>
          <p:blipFill>
            <a:blip r:embed="rId2"/>
            <a:stretch>
              <a:fillRect/>
            </a:stretch>
          </p:blipFill>
          <p:spPr>
            <a:xfrm>
              <a:off x="4538345" y="763037"/>
              <a:ext cx="3115310" cy="1332135"/>
            </a:xfrm>
            <a:prstGeom prst="rect">
              <a:avLst/>
            </a:prstGeom>
          </p:spPr>
        </p:pic>
        <p:pic>
          <p:nvPicPr>
            <p:cNvPr id="8" name="Graphic 6">
              <a:extLst>
                <a:ext uri="{FF2B5EF4-FFF2-40B4-BE49-F238E27FC236}">
                  <a16:creationId xmlns:a16="http://schemas.microsoft.com/office/drawing/2014/main" id="{9806D101-D264-8444-A163-236F636D81B1}"/>
                </a:ext>
              </a:extLst>
            </p:cNvPr>
            <p:cNvPicPr>
              <a:picLocks noChangeAspect="1"/>
            </p:cNvPicPr>
            <p:nvPr/>
          </p:nvPicPr>
          <p:blipFill>
            <a:blip r:embed="rId3"/>
            <a:stretch>
              <a:fillRect/>
            </a:stretch>
          </p:blipFill>
          <p:spPr>
            <a:xfrm>
              <a:off x="1243204" y="638827"/>
              <a:ext cx="3003056" cy="1580556"/>
            </a:xfrm>
            <a:prstGeom prst="rect">
              <a:avLst/>
            </a:prstGeom>
          </p:spPr>
        </p:pic>
        <p:pic>
          <p:nvPicPr>
            <p:cNvPr id="9" name="Graphic 7">
              <a:extLst>
                <a:ext uri="{FF2B5EF4-FFF2-40B4-BE49-F238E27FC236}">
                  <a16:creationId xmlns:a16="http://schemas.microsoft.com/office/drawing/2014/main" id="{984BDF22-09E2-6C4E-B76D-3EE3FEAE0CEA}"/>
                </a:ext>
              </a:extLst>
            </p:cNvPr>
            <p:cNvPicPr>
              <a:picLocks noChangeAspect="1"/>
            </p:cNvPicPr>
            <p:nvPr/>
          </p:nvPicPr>
          <p:blipFill>
            <a:blip r:embed="rId4"/>
            <a:stretch>
              <a:fillRect/>
            </a:stretch>
          </p:blipFill>
          <p:spPr>
            <a:xfrm>
              <a:off x="8026797" y="758545"/>
              <a:ext cx="2562649" cy="1341120"/>
            </a:xfrm>
            <a:prstGeom prst="rect">
              <a:avLst/>
            </a:prstGeom>
          </p:spPr>
        </p:pic>
      </p:grpSp>
    </p:spTree>
    <p:extLst>
      <p:ext uri="{BB962C8B-B14F-4D97-AF65-F5344CB8AC3E}">
        <p14:creationId xmlns:p14="http://schemas.microsoft.com/office/powerpoint/2010/main" val="3276161339"/>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raph callout text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C2A9199-FCC0-BE4C-96BF-086793C42705}"/>
              </a:ext>
            </a:extLst>
          </p:cNvPr>
          <p:cNvSpPr/>
          <p:nvPr userDrawn="1"/>
        </p:nvSpPr>
        <p:spPr>
          <a:xfrm>
            <a:off x="803275" y="1262367"/>
            <a:ext cx="6992412" cy="4937864"/>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dirty="0">
              <a:solidFill>
                <a:schemeClr val="bg1"/>
              </a:solidFill>
              <a:latin typeface="Geometria" panose="020B0503020204020204" pitchFamily="34" charset="77"/>
            </a:endParaRPr>
          </a:p>
        </p:txBody>
      </p:sp>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dirty="0">
              <a:latin typeface="Geometria" panose="020B0503020204020204" pitchFamily="34" charset="77"/>
            </a:endParaRPr>
          </a:p>
        </p:txBody>
      </p:sp>
      <p:sp>
        <p:nvSpPr>
          <p:cNvPr id="10" name="Rectangle 9">
            <a:extLst>
              <a:ext uri="{FF2B5EF4-FFF2-40B4-BE49-F238E27FC236}">
                <a16:creationId xmlns:a16="http://schemas.microsoft.com/office/drawing/2014/main" id="{6C51FEBE-B078-094C-A281-FF09FDC188FF}"/>
              </a:ext>
            </a:extLst>
          </p:cNvPr>
          <p:cNvSpPr/>
          <p:nvPr userDrawn="1"/>
        </p:nvSpPr>
        <p:spPr>
          <a:xfrm>
            <a:off x="7983163" y="1263146"/>
            <a:ext cx="3420000" cy="216311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dirty="0">
              <a:solidFill>
                <a:schemeClr val="bg1"/>
              </a:solidFill>
              <a:latin typeface="Geometria" panose="020B0503020204020204" pitchFamily="34" charset="77"/>
            </a:endParaRPr>
          </a:p>
        </p:txBody>
      </p:sp>
      <p:sp>
        <p:nvSpPr>
          <p:cNvPr id="12" name="Content Placeholder 3">
            <a:extLst>
              <a:ext uri="{FF2B5EF4-FFF2-40B4-BE49-F238E27FC236}">
                <a16:creationId xmlns:a16="http://schemas.microsoft.com/office/drawing/2014/main" id="{1A777304-4A1D-EF4A-AA39-3EBADFC4E5BC}"/>
              </a:ext>
            </a:extLst>
          </p:cNvPr>
          <p:cNvSpPr>
            <a:spLocks noGrp="1"/>
          </p:cNvSpPr>
          <p:nvPr>
            <p:ph sz="quarter" idx="11"/>
          </p:nvPr>
        </p:nvSpPr>
        <p:spPr>
          <a:xfrm>
            <a:off x="7983163" y="3565130"/>
            <a:ext cx="3419475" cy="2162175"/>
          </a:xfrm>
        </p:spPr>
        <p:txBody>
          <a:bodyPr>
            <a:normAutofit/>
          </a:bodyPr>
          <a:lstStyle>
            <a:lvl1pPr algn="l">
              <a:defRPr sz="1300">
                <a:solidFill>
                  <a:schemeClr val="bg1"/>
                </a:solidFill>
              </a:defRPr>
            </a:lvl1pPr>
            <a:lvl2pPr algn="l">
              <a:defRPr sz="1300">
                <a:solidFill>
                  <a:schemeClr val="bg1"/>
                </a:solidFill>
              </a:defRPr>
            </a:lvl2pPr>
            <a:lvl3pPr algn="l">
              <a:defRPr sz="1300">
                <a:solidFill>
                  <a:schemeClr val="bg1"/>
                </a:solidFill>
              </a:defRPr>
            </a:lvl3pPr>
            <a:lvl4pPr algn="l">
              <a:defRPr sz="1300">
                <a:solidFill>
                  <a:schemeClr val="bg1"/>
                </a:solidFill>
              </a:defRPr>
            </a:lvl4pPr>
            <a:lvl5pPr algn="l">
              <a:defRPr sz="13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3" name="Picture 22" descr="A picture containing logo&#10;&#10;Description automatically generated">
            <a:extLst>
              <a:ext uri="{FF2B5EF4-FFF2-40B4-BE49-F238E27FC236}">
                <a16:creationId xmlns:a16="http://schemas.microsoft.com/office/drawing/2014/main" id="{DB60D256-946D-A54E-96A5-0E8DB91136C4}"/>
              </a:ext>
            </a:extLst>
          </p:cNvPr>
          <p:cNvPicPr>
            <a:picLocks noChangeAspect="1"/>
          </p:cNvPicPr>
          <p:nvPr userDrawn="1"/>
        </p:nvPicPr>
        <p:blipFill rotWithShape="1">
          <a:blip r:embed="rId2">
            <a:clrChange>
              <a:clrFrom>
                <a:srgbClr val="FFFFFF"/>
              </a:clrFrom>
              <a:clrTo>
                <a:srgbClr val="FFFFFF">
                  <a:alpha val="0"/>
                </a:srgbClr>
              </a:clrTo>
            </a:clrChange>
          </a:blip>
          <a:srcRect l="1256" t="5346"/>
          <a:stretch/>
        </p:blipFill>
        <p:spPr>
          <a:xfrm>
            <a:off x="7964380" y="5819217"/>
            <a:ext cx="3531245" cy="473287"/>
          </a:xfrm>
          <a:prstGeom prst="rect">
            <a:avLst/>
          </a:prstGeom>
        </p:spPr>
      </p:pic>
      <p:sp>
        <p:nvSpPr>
          <p:cNvPr id="11" name="Content Placeholder 7">
            <a:extLst>
              <a:ext uri="{FF2B5EF4-FFF2-40B4-BE49-F238E27FC236}">
                <a16:creationId xmlns:a16="http://schemas.microsoft.com/office/drawing/2014/main" id="{F37CE461-BDFE-1144-A34F-B293AADAF573}"/>
              </a:ext>
            </a:extLst>
          </p:cNvPr>
          <p:cNvSpPr>
            <a:spLocks noGrp="1"/>
          </p:cNvSpPr>
          <p:nvPr>
            <p:ph sz="quarter" idx="16" hasCustomPrompt="1"/>
          </p:nvPr>
        </p:nvSpPr>
        <p:spPr>
          <a:xfrm>
            <a:off x="8979285" y="1364088"/>
            <a:ext cx="2298700" cy="900113"/>
          </a:xfrm>
        </p:spPr>
        <p:txBody>
          <a:bodyPr>
            <a:noAutofit/>
          </a:bodyPr>
          <a:lstStyle>
            <a:lvl1pPr marL="0" indent="0" algn="r">
              <a:buNone/>
              <a:defRPr sz="6000" b="1"/>
            </a:lvl1pPr>
          </a:lstStyle>
          <a:p>
            <a:pPr lvl="0"/>
            <a:r>
              <a:rPr lang="en-US"/>
              <a:t>XX%</a:t>
            </a:r>
          </a:p>
        </p:txBody>
      </p:sp>
      <p:sp>
        <p:nvSpPr>
          <p:cNvPr id="13" name="Content Placeholder 9">
            <a:extLst>
              <a:ext uri="{FF2B5EF4-FFF2-40B4-BE49-F238E27FC236}">
                <a16:creationId xmlns:a16="http://schemas.microsoft.com/office/drawing/2014/main" id="{CD67F612-4B88-C547-A8B6-CF9251538B3F}"/>
              </a:ext>
            </a:extLst>
          </p:cNvPr>
          <p:cNvSpPr>
            <a:spLocks noGrp="1"/>
          </p:cNvSpPr>
          <p:nvPr>
            <p:ph sz="quarter" idx="17" hasCustomPrompt="1"/>
          </p:nvPr>
        </p:nvSpPr>
        <p:spPr>
          <a:xfrm>
            <a:off x="8079173" y="1364088"/>
            <a:ext cx="900112" cy="900113"/>
          </a:xfrm>
        </p:spPr>
        <p:txBody>
          <a:bodyPr>
            <a:normAutofit/>
          </a:bodyPr>
          <a:lstStyle>
            <a:lvl1pPr marL="0" indent="0">
              <a:buNone/>
              <a:defRPr sz="1000"/>
            </a:lvl1pPr>
          </a:lstStyle>
          <a:p>
            <a:pPr lvl="0"/>
            <a:r>
              <a:rPr lang="en-US"/>
              <a:t>Icon</a:t>
            </a:r>
          </a:p>
        </p:txBody>
      </p:sp>
      <p:sp>
        <p:nvSpPr>
          <p:cNvPr id="15" name="Content Placeholder 7">
            <a:extLst>
              <a:ext uri="{FF2B5EF4-FFF2-40B4-BE49-F238E27FC236}">
                <a16:creationId xmlns:a16="http://schemas.microsoft.com/office/drawing/2014/main" id="{884CC5FE-9771-CD4B-935A-8220502BBF48}"/>
              </a:ext>
            </a:extLst>
          </p:cNvPr>
          <p:cNvSpPr>
            <a:spLocks noGrp="1"/>
          </p:cNvSpPr>
          <p:nvPr>
            <p:ph sz="quarter" idx="18" hasCustomPrompt="1"/>
          </p:nvPr>
        </p:nvSpPr>
        <p:spPr>
          <a:xfrm>
            <a:off x="8079173" y="2283857"/>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16" name="Content Placeholder 3">
            <a:extLst>
              <a:ext uri="{FF2B5EF4-FFF2-40B4-BE49-F238E27FC236}">
                <a16:creationId xmlns:a16="http://schemas.microsoft.com/office/drawing/2014/main" id="{5ABB62E7-27D4-374E-A167-AB16FC98CCCC}"/>
              </a:ext>
            </a:extLst>
          </p:cNvPr>
          <p:cNvSpPr>
            <a:spLocks noGrp="1"/>
          </p:cNvSpPr>
          <p:nvPr>
            <p:ph sz="quarter" idx="14" hasCustomPrompt="1"/>
          </p:nvPr>
        </p:nvSpPr>
        <p:spPr>
          <a:xfrm>
            <a:off x="800396" y="5716588"/>
            <a:ext cx="6992413" cy="477837"/>
          </a:xfrm>
        </p:spPr>
        <p:txBody>
          <a:bodyPr anchor="b">
            <a:normAutofit/>
          </a:bodyPr>
          <a:lstStyle>
            <a:lvl1pPr marL="0" indent="0">
              <a:buNone/>
              <a:defRPr sz="800">
                <a:solidFill>
                  <a:schemeClr val="bg1"/>
                </a:solidFill>
              </a:defRPr>
            </a:lvl1pPr>
          </a:lstStyle>
          <a:p>
            <a:pPr lvl="0"/>
            <a:r>
              <a:rPr lang="en-US"/>
              <a:t>Footer text</a:t>
            </a:r>
          </a:p>
        </p:txBody>
      </p:sp>
      <p:sp>
        <p:nvSpPr>
          <p:cNvPr id="14" name="Title 1">
            <a:extLst>
              <a:ext uri="{FF2B5EF4-FFF2-40B4-BE49-F238E27FC236}">
                <a16:creationId xmlns:a16="http://schemas.microsoft.com/office/drawing/2014/main" id="{D9599C98-81EC-3041-B74B-41E2292E7E47}"/>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spTree>
    <p:extLst>
      <p:ext uri="{BB962C8B-B14F-4D97-AF65-F5344CB8AC3E}">
        <p14:creationId xmlns:p14="http://schemas.microsoft.com/office/powerpoint/2010/main" val="227097021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98845D4-4FE1-3F49-BBF3-38B4291BC5D9}"/>
              </a:ext>
            </a:extLst>
          </p:cNvPr>
          <p:cNvSpPr/>
          <p:nvPr userDrawn="1"/>
        </p:nvSpPr>
        <p:spPr>
          <a:xfrm rot="1380000">
            <a:off x="-958764" y="5068337"/>
            <a:ext cx="8637525" cy="3106658"/>
          </a:xfrm>
          <a:custGeom>
            <a:avLst/>
            <a:gdLst>
              <a:gd name="connsiteX0" fmla="*/ 0 w 8891955"/>
              <a:gd name="connsiteY0" fmla="*/ 0 h 3198169"/>
              <a:gd name="connsiteX1" fmla="*/ 8891955 w 8891955"/>
              <a:gd name="connsiteY1" fmla="*/ 0 h 3198169"/>
              <a:gd name="connsiteX2" fmla="*/ 1357542 w 8891955"/>
              <a:gd name="connsiteY2" fmla="*/ 3198169 h 3198169"/>
            </a:gdLst>
            <a:ahLst/>
            <a:cxnLst>
              <a:cxn ang="0">
                <a:pos x="connsiteX0" y="connsiteY0"/>
              </a:cxn>
              <a:cxn ang="0">
                <a:pos x="connsiteX1" y="connsiteY1"/>
              </a:cxn>
              <a:cxn ang="0">
                <a:pos x="connsiteX2" y="connsiteY2"/>
              </a:cxn>
            </a:cxnLst>
            <a:rect l="l" t="t" r="r" b="b"/>
            <a:pathLst>
              <a:path w="8891955" h="3198169">
                <a:moveTo>
                  <a:pt x="0" y="0"/>
                </a:moveTo>
                <a:lnTo>
                  <a:pt x="8891955" y="0"/>
                </a:lnTo>
                <a:lnTo>
                  <a:pt x="1357542" y="3198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531BAFAE-4B1B-6743-8BE6-0C8975D79261}"/>
              </a:ext>
            </a:extLst>
          </p:cNvPr>
          <p:cNvGrpSpPr/>
          <p:nvPr userDrawn="1"/>
        </p:nvGrpSpPr>
        <p:grpSpPr>
          <a:xfrm>
            <a:off x="-1061031" y="-755259"/>
            <a:ext cx="3757441" cy="6940988"/>
            <a:chOff x="-1046283" y="-755259"/>
            <a:chExt cx="3757441" cy="6940988"/>
          </a:xfrm>
        </p:grpSpPr>
        <p:sp>
          <p:nvSpPr>
            <p:cNvPr id="6" name="Freeform 5">
              <a:extLst>
                <a:ext uri="{FF2B5EF4-FFF2-40B4-BE49-F238E27FC236}">
                  <a16:creationId xmlns:a16="http://schemas.microsoft.com/office/drawing/2014/main" id="{D98785A1-872E-1445-A434-A370E7BB6C12}"/>
                </a:ext>
              </a:extLst>
            </p:cNvPr>
            <p:cNvSpPr/>
            <p:nvPr/>
          </p:nvSpPr>
          <p:spPr>
            <a:xfrm rot="1380000">
              <a:off x="-1046283" y="-755259"/>
              <a:ext cx="2496464" cy="6940988"/>
            </a:xfrm>
            <a:custGeom>
              <a:avLst/>
              <a:gdLst>
                <a:gd name="connsiteX0" fmla="*/ 0 w 2496464"/>
                <a:gd name="connsiteY0" fmla="*/ 1059686 h 6940988"/>
                <a:gd name="connsiteX1" fmla="*/ 2496463 w 2496464"/>
                <a:gd name="connsiteY1" fmla="*/ 0 h 6940988"/>
                <a:gd name="connsiteX2" fmla="*/ 2496464 w 2496464"/>
                <a:gd name="connsiteY2" fmla="*/ 6940988 h 6940988"/>
              </a:gdLst>
              <a:ahLst/>
              <a:cxnLst>
                <a:cxn ang="0">
                  <a:pos x="connsiteX0" y="connsiteY0"/>
                </a:cxn>
                <a:cxn ang="0">
                  <a:pos x="connsiteX1" y="connsiteY1"/>
                </a:cxn>
                <a:cxn ang="0">
                  <a:pos x="connsiteX2" y="connsiteY2"/>
                </a:cxn>
              </a:cxnLst>
              <a:rect l="l" t="t" r="r" b="b"/>
              <a:pathLst>
                <a:path w="2496464" h="6940988">
                  <a:moveTo>
                    <a:pt x="0" y="1059686"/>
                  </a:moveTo>
                  <a:lnTo>
                    <a:pt x="2496463" y="0"/>
                  </a:lnTo>
                  <a:lnTo>
                    <a:pt x="2496464" y="694098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D51A9592-BA94-5043-82E0-00171BA34A88}"/>
                </a:ext>
              </a:extLst>
            </p:cNvPr>
            <p:cNvGrpSpPr/>
            <p:nvPr/>
          </p:nvGrpSpPr>
          <p:grpSpPr>
            <a:xfrm>
              <a:off x="-3176" y="0"/>
              <a:ext cx="2714334" cy="1649366"/>
              <a:chOff x="-3175" y="0"/>
              <a:chExt cx="2714334" cy="1649366"/>
            </a:xfrm>
          </p:grpSpPr>
          <p:sp>
            <p:nvSpPr>
              <p:cNvPr id="8" name="Freeform 7">
                <a:extLst>
                  <a:ext uri="{FF2B5EF4-FFF2-40B4-BE49-F238E27FC236}">
                    <a16:creationId xmlns:a16="http://schemas.microsoft.com/office/drawing/2014/main" id="{DB030F32-9C8C-1542-B56F-D02E778FA40E}"/>
                  </a:ext>
                </a:extLst>
              </p:cNvPr>
              <p:cNvSpPr/>
              <p:nvPr/>
            </p:nvSpPr>
            <p:spPr>
              <a:xfrm>
                <a:off x="-3175" y="0"/>
                <a:ext cx="2714334" cy="1649366"/>
              </a:xfrm>
              <a:custGeom>
                <a:avLst/>
                <a:gdLst>
                  <a:gd name="connsiteX0" fmla="*/ 0 w 2714334"/>
                  <a:gd name="connsiteY0" fmla="*/ 0 h 1649366"/>
                  <a:gd name="connsiteX1" fmla="*/ 2714334 w 2714334"/>
                  <a:gd name="connsiteY1" fmla="*/ 0 h 1649366"/>
                  <a:gd name="connsiteX2" fmla="*/ 2014220 w 2714334"/>
                  <a:gd name="connsiteY2" fmla="*/ 1649366 h 1649366"/>
                  <a:gd name="connsiteX3" fmla="*/ 0 w 2714334"/>
                  <a:gd name="connsiteY3" fmla="*/ 794381 h 1649366"/>
                </a:gdLst>
                <a:ahLst/>
                <a:cxnLst>
                  <a:cxn ang="0">
                    <a:pos x="connsiteX0" y="connsiteY0"/>
                  </a:cxn>
                  <a:cxn ang="0">
                    <a:pos x="connsiteX1" y="connsiteY1"/>
                  </a:cxn>
                  <a:cxn ang="0">
                    <a:pos x="connsiteX2" y="connsiteY2"/>
                  </a:cxn>
                  <a:cxn ang="0">
                    <a:pos x="connsiteX3" y="connsiteY3"/>
                  </a:cxn>
                </a:cxnLst>
                <a:rect l="l" t="t" r="r" b="b"/>
                <a:pathLst>
                  <a:path w="2714334" h="1649366">
                    <a:moveTo>
                      <a:pt x="0" y="0"/>
                    </a:moveTo>
                    <a:lnTo>
                      <a:pt x="2714334" y="0"/>
                    </a:lnTo>
                    <a:lnTo>
                      <a:pt x="2014220" y="1649366"/>
                    </a:lnTo>
                    <a:lnTo>
                      <a:pt x="0" y="7943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1">
                <a:extLst>
                  <a:ext uri="{FF2B5EF4-FFF2-40B4-BE49-F238E27FC236}">
                    <a16:creationId xmlns:a16="http://schemas.microsoft.com/office/drawing/2014/main" id="{0B0240BF-E963-4B44-97BF-AEC8918C697C}"/>
                  </a:ext>
                </a:extLst>
              </p:cNvPr>
              <p:cNvPicPr>
                <a:picLocks noChangeAspect="1"/>
              </p:cNvPicPr>
              <p:nvPr/>
            </p:nvPicPr>
            <p:blipFill>
              <a:blip r:embed="rId2"/>
              <a:stretch>
                <a:fillRect/>
              </a:stretch>
            </p:blipFill>
            <p:spPr>
              <a:xfrm>
                <a:off x="78218" y="894"/>
                <a:ext cx="2331321" cy="996894"/>
              </a:xfrm>
              <a:prstGeom prst="rect">
                <a:avLst/>
              </a:prstGeom>
            </p:spPr>
          </p:pic>
        </p:grpSp>
      </p:grpSp>
      <p:sp>
        <p:nvSpPr>
          <p:cNvPr id="12" name="Donut 11">
            <a:extLst>
              <a:ext uri="{FF2B5EF4-FFF2-40B4-BE49-F238E27FC236}">
                <a16:creationId xmlns:a16="http://schemas.microsoft.com/office/drawing/2014/main" id="{67697BAF-284F-684A-B904-25656ECC18F9}"/>
              </a:ext>
            </a:extLst>
          </p:cNvPr>
          <p:cNvSpPr/>
          <p:nvPr userDrawn="1"/>
        </p:nvSpPr>
        <p:spPr>
          <a:xfrm>
            <a:off x="9279138" y="4881461"/>
            <a:ext cx="997844" cy="997844"/>
          </a:xfrm>
          <a:prstGeom prst="donut">
            <a:avLst>
              <a:gd name="adj" fmla="val 168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Subtitle 2">
            <a:extLst>
              <a:ext uri="{FF2B5EF4-FFF2-40B4-BE49-F238E27FC236}">
                <a16:creationId xmlns:a16="http://schemas.microsoft.com/office/drawing/2014/main" id="{FF0407DB-F594-E44F-AB93-2019098B411B}"/>
              </a:ext>
            </a:extLst>
          </p:cNvPr>
          <p:cNvSpPr>
            <a:spLocks noGrp="1"/>
          </p:cNvSpPr>
          <p:nvPr>
            <p:ph type="subTitle" idx="1"/>
          </p:nvPr>
        </p:nvSpPr>
        <p:spPr>
          <a:xfrm>
            <a:off x="5239657" y="5247963"/>
            <a:ext cx="4761015" cy="1149602"/>
          </a:xfrm>
        </p:spPr>
        <p:txBody>
          <a:bodyPr wrap="none" lIns="0" tIns="0" rIns="0" bIns="0">
            <a:noAutofit/>
          </a:bodyPr>
          <a:lstStyle>
            <a:lvl1pPr marL="0" indent="0" algn="r">
              <a:buNone/>
              <a:defRPr sz="2000" b="0" i="0">
                <a:solidFill>
                  <a:schemeClr val="tx1"/>
                </a:solidFill>
                <a:latin typeface="Geometria-Medium" panose="020B0503020204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 name="Title 1">
            <a:extLst>
              <a:ext uri="{FF2B5EF4-FFF2-40B4-BE49-F238E27FC236}">
                <a16:creationId xmlns:a16="http://schemas.microsoft.com/office/drawing/2014/main" id="{1C4A8E08-E6C9-5642-A9FB-92F4FEC89130}"/>
              </a:ext>
            </a:extLst>
          </p:cNvPr>
          <p:cNvSpPr>
            <a:spLocks noGrp="1"/>
          </p:cNvSpPr>
          <p:nvPr>
            <p:ph type="ctrTitle" hasCustomPrompt="1"/>
          </p:nvPr>
        </p:nvSpPr>
        <p:spPr>
          <a:xfrm>
            <a:off x="3193143" y="997788"/>
            <a:ext cx="6810562" cy="3490148"/>
          </a:xfrm>
          <a:prstGeom prst="rect">
            <a:avLst/>
          </a:prstGeom>
        </p:spPr>
        <p:txBody>
          <a:bodyPr wrap="square" lIns="90000" tIns="0" rIns="0" bIns="0" anchor="ctr" anchorCtr="0">
            <a:normAutofit/>
          </a:bodyPr>
          <a:lstStyle>
            <a:lvl1pPr algn="r">
              <a:defRPr sz="3800">
                <a:solidFill>
                  <a:schemeClr val="tx1"/>
                </a:solidFill>
              </a:defRPr>
            </a:lvl1pPr>
          </a:lstStyle>
          <a:p>
            <a:r>
              <a:rPr lang="en-US" dirty="0"/>
              <a:t>CLICK TO EDIT MASTER TITLE STYLE</a:t>
            </a:r>
          </a:p>
        </p:txBody>
      </p:sp>
      <p:sp>
        <p:nvSpPr>
          <p:cNvPr id="17" name="Subtitle 2">
            <a:extLst>
              <a:ext uri="{FF2B5EF4-FFF2-40B4-BE49-F238E27FC236}">
                <a16:creationId xmlns:a16="http://schemas.microsoft.com/office/drawing/2014/main" id="{504DC1B0-554B-E44B-B115-311720EFC49F}"/>
              </a:ext>
            </a:extLst>
          </p:cNvPr>
          <p:cNvSpPr txBox="1">
            <a:spLocks/>
          </p:cNvSpPr>
          <p:nvPr userDrawn="1"/>
        </p:nvSpPr>
        <p:spPr>
          <a:xfrm>
            <a:off x="703715" y="5177097"/>
            <a:ext cx="370575" cy="221599"/>
          </a:xfrm>
          <a:prstGeom prst="rect">
            <a:avLst/>
          </a:prstGeom>
          <a:solidFill>
            <a:schemeClr val="tx1">
              <a:alpha val="0"/>
            </a:schemeClr>
          </a:solidFill>
        </p:spPr>
        <p:txBody>
          <a:bodyPr vert="horz" wrap="square"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dirty="0"/>
              <a:t>/</a:t>
            </a:r>
            <a:endParaRPr lang="en-US" sz="1600" dirty="0"/>
          </a:p>
        </p:txBody>
      </p:sp>
      <p:sp>
        <p:nvSpPr>
          <p:cNvPr id="18" name="Subtitle 2">
            <a:extLst>
              <a:ext uri="{FF2B5EF4-FFF2-40B4-BE49-F238E27FC236}">
                <a16:creationId xmlns:a16="http://schemas.microsoft.com/office/drawing/2014/main" id="{BE35BDFA-429A-BB4C-9B14-93344DF401CA}"/>
              </a:ext>
            </a:extLst>
          </p:cNvPr>
          <p:cNvSpPr txBox="1">
            <a:spLocks/>
          </p:cNvSpPr>
          <p:nvPr userDrawn="1"/>
        </p:nvSpPr>
        <p:spPr>
          <a:xfrm>
            <a:off x="703715" y="5491422"/>
            <a:ext cx="370575" cy="221599"/>
          </a:xfrm>
          <a:prstGeom prst="rect">
            <a:avLst/>
          </a:prstGeom>
          <a:solidFill>
            <a:schemeClr val="tx1">
              <a:alpha val="0"/>
            </a:schemeClr>
          </a:solidFill>
        </p:spPr>
        <p:txBody>
          <a:bodyPr vert="horz" wrap="square"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dirty="0">
                <a:solidFill>
                  <a:schemeClr val="accent2"/>
                </a:solidFill>
              </a:rPr>
              <a:t>//</a:t>
            </a:r>
            <a:endParaRPr lang="en-US" sz="1600" dirty="0">
              <a:solidFill>
                <a:schemeClr val="accent2"/>
              </a:solidFill>
            </a:endParaRPr>
          </a:p>
        </p:txBody>
      </p:sp>
      <p:sp>
        <p:nvSpPr>
          <p:cNvPr id="19" name="Subtitle 2">
            <a:extLst>
              <a:ext uri="{FF2B5EF4-FFF2-40B4-BE49-F238E27FC236}">
                <a16:creationId xmlns:a16="http://schemas.microsoft.com/office/drawing/2014/main" id="{F7443F65-6291-D747-952E-1F2F876EEE72}"/>
              </a:ext>
            </a:extLst>
          </p:cNvPr>
          <p:cNvSpPr txBox="1">
            <a:spLocks/>
          </p:cNvSpPr>
          <p:nvPr userDrawn="1"/>
        </p:nvSpPr>
        <p:spPr>
          <a:xfrm>
            <a:off x="703715" y="5805747"/>
            <a:ext cx="370575" cy="221599"/>
          </a:xfrm>
          <a:prstGeom prst="rect">
            <a:avLst/>
          </a:prstGeom>
          <a:solidFill>
            <a:schemeClr val="tx1">
              <a:alpha val="0"/>
            </a:schemeClr>
          </a:solidFill>
        </p:spPr>
        <p:txBody>
          <a:bodyPr vert="horz" wrap="square" lIns="0" tIns="0" rIns="0" bIns="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dirty="0">
                <a:solidFill>
                  <a:schemeClr val="accent4"/>
                </a:solidFill>
              </a:rPr>
              <a:t>///</a:t>
            </a:r>
            <a:endParaRPr lang="en-US" sz="1600" dirty="0">
              <a:solidFill>
                <a:schemeClr val="accent4"/>
              </a:solidFill>
            </a:endParaRPr>
          </a:p>
        </p:txBody>
      </p:sp>
    </p:spTree>
    <p:extLst>
      <p:ext uri="{BB962C8B-B14F-4D97-AF65-F5344CB8AC3E}">
        <p14:creationId xmlns:p14="http://schemas.microsoft.com/office/powerpoint/2010/main" val="50185180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les">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dirty="0">
              <a:latin typeface="Geometria" panose="020B0503020204020204" pitchFamily="34" charset="77"/>
            </a:endParaRPr>
          </a:p>
        </p:txBody>
      </p:sp>
      <p:sp>
        <p:nvSpPr>
          <p:cNvPr id="22" name="Rectangle 21">
            <a:extLst>
              <a:ext uri="{FF2B5EF4-FFF2-40B4-BE49-F238E27FC236}">
                <a16:creationId xmlns:a16="http://schemas.microsoft.com/office/drawing/2014/main" id="{8D7A0B98-5215-2E4F-AF34-0045A90A54E2}"/>
              </a:ext>
            </a:extLst>
          </p:cNvPr>
          <p:cNvSpPr/>
          <p:nvPr userDrawn="1"/>
        </p:nvSpPr>
        <p:spPr>
          <a:xfrm>
            <a:off x="803275" y="1262368"/>
            <a:ext cx="3420000" cy="216311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dirty="0">
              <a:solidFill>
                <a:schemeClr val="bg1"/>
              </a:solidFill>
              <a:latin typeface="Geometria" panose="020B0503020204020204" pitchFamily="34" charset="77"/>
            </a:endParaRPr>
          </a:p>
        </p:txBody>
      </p:sp>
      <p:sp>
        <p:nvSpPr>
          <p:cNvPr id="23" name="Rectangle 22">
            <a:extLst>
              <a:ext uri="{FF2B5EF4-FFF2-40B4-BE49-F238E27FC236}">
                <a16:creationId xmlns:a16="http://schemas.microsoft.com/office/drawing/2014/main" id="{1E0F0190-5315-464B-8CE5-8F934AB80133}"/>
              </a:ext>
            </a:extLst>
          </p:cNvPr>
          <p:cNvSpPr/>
          <p:nvPr userDrawn="1"/>
        </p:nvSpPr>
        <p:spPr>
          <a:xfrm>
            <a:off x="4386000" y="1269080"/>
            <a:ext cx="3420000" cy="2156628"/>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dirty="0">
              <a:solidFill>
                <a:schemeClr val="bg1"/>
              </a:solidFill>
              <a:latin typeface="Geometria" panose="020B0503020204020204" pitchFamily="34" charset="77"/>
            </a:endParaRPr>
          </a:p>
        </p:txBody>
      </p:sp>
      <p:sp>
        <p:nvSpPr>
          <p:cNvPr id="24" name="Rectangle 23">
            <a:extLst>
              <a:ext uri="{FF2B5EF4-FFF2-40B4-BE49-F238E27FC236}">
                <a16:creationId xmlns:a16="http://schemas.microsoft.com/office/drawing/2014/main" id="{5DD20FEE-5EDA-5644-97E0-06B9BF5FDD16}"/>
              </a:ext>
            </a:extLst>
          </p:cNvPr>
          <p:cNvSpPr/>
          <p:nvPr userDrawn="1"/>
        </p:nvSpPr>
        <p:spPr>
          <a:xfrm>
            <a:off x="7971605" y="1269080"/>
            <a:ext cx="3420000" cy="2156400"/>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dirty="0">
              <a:solidFill>
                <a:schemeClr val="bg1"/>
              </a:solidFill>
              <a:latin typeface="Geometria" panose="020B0503020204020204" pitchFamily="34" charset="77"/>
            </a:endParaRPr>
          </a:p>
        </p:txBody>
      </p:sp>
      <p:sp>
        <p:nvSpPr>
          <p:cNvPr id="26" name="Rectangle 25">
            <a:extLst>
              <a:ext uri="{FF2B5EF4-FFF2-40B4-BE49-F238E27FC236}">
                <a16:creationId xmlns:a16="http://schemas.microsoft.com/office/drawing/2014/main" id="{89C79FD3-A255-714F-BBE2-BC6DB35F2239}"/>
              </a:ext>
            </a:extLst>
          </p:cNvPr>
          <p:cNvSpPr/>
          <p:nvPr userDrawn="1"/>
        </p:nvSpPr>
        <p:spPr>
          <a:xfrm>
            <a:off x="803275" y="3553653"/>
            <a:ext cx="3420000" cy="216311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dirty="0">
              <a:solidFill>
                <a:schemeClr val="bg1"/>
              </a:solidFill>
              <a:latin typeface="Geometria" panose="020B0503020204020204" pitchFamily="34" charset="77"/>
            </a:endParaRPr>
          </a:p>
        </p:txBody>
      </p:sp>
      <p:sp>
        <p:nvSpPr>
          <p:cNvPr id="27" name="Rectangle 26">
            <a:extLst>
              <a:ext uri="{FF2B5EF4-FFF2-40B4-BE49-F238E27FC236}">
                <a16:creationId xmlns:a16="http://schemas.microsoft.com/office/drawing/2014/main" id="{8A93D7C3-32A5-084D-BD94-9F626849EBC4}"/>
              </a:ext>
            </a:extLst>
          </p:cNvPr>
          <p:cNvSpPr/>
          <p:nvPr userDrawn="1"/>
        </p:nvSpPr>
        <p:spPr>
          <a:xfrm>
            <a:off x="4386000" y="3553653"/>
            <a:ext cx="3420000" cy="2156628"/>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dirty="0">
              <a:solidFill>
                <a:schemeClr val="bg1"/>
              </a:solidFill>
              <a:latin typeface="Geometria" panose="020B0503020204020204" pitchFamily="34" charset="77"/>
            </a:endParaRPr>
          </a:p>
        </p:txBody>
      </p:sp>
      <p:sp>
        <p:nvSpPr>
          <p:cNvPr id="28" name="Rectangle 27">
            <a:extLst>
              <a:ext uri="{FF2B5EF4-FFF2-40B4-BE49-F238E27FC236}">
                <a16:creationId xmlns:a16="http://schemas.microsoft.com/office/drawing/2014/main" id="{1AF7D071-D450-AF44-B5F5-3990B4F1778B}"/>
              </a:ext>
            </a:extLst>
          </p:cNvPr>
          <p:cNvSpPr/>
          <p:nvPr userDrawn="1"/>
        </p:nvSpPr>
        <p:spPr>
          <a:xfrm>
            <a:off x="7971605" y="3560365"/>
            <a:ext cx="3420000" cy="2156400"/>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dirty="0">
              <a:solidFill>
                <a:schemeClr val="bg1"/>
              </a:solidFill>
              <a:latin typeface="Geometria" panose="020B0503020204020204" pitchFamily="34" charset="77"/>
            </a:endParaRPr>
          </a:p>
        </p:txBody>
      </p:sp>
      <p:pic>
        <p:nvPicPr>
          <p:cNvPr id="18" name="Picture 17" descr="A picture containing logo&#10;&#10;Description automatically generated">
            <a:extLst>
              <a:ext uri="{FF2B5EF4-FFF2-40B4-BE49-F238E27FC236}">
                <a16:creationId xmlns:a16="http://schemas.microsoft.com/office/drawing/2014/main" id="{7790F2DF-FE95-B541-BF01-6364ADB03D31}"/>
              </a:ext>
            </a:extLst>
          </p:cNvPr>
          <p:cNvPicPr>
            <a:picLocks noChangeAspect="1"/>
          </p:cNvPicPr>
          <p:nvPr userDrawn="1"/>
        </p:nvPicPr>
        <p:blipFill rotWithShape="1">
          <a:blip r:embed="rId2">
            <a:clrChange>
              <a:clrFrom>
                <a:srgbClr val="FFFFFF"/>
              </a:clrFrom>
              <a:clrTo>
                <a:srgbClr val="FFFFFF">
                  <a:alpha val="0"/>
                </a:srgbClr>
              </a:clrTo>
            </a:clrChange>
          </a:blip>
          <a:srcRect l="1256" t="5346"/>
          <a:stretch/>
        </p:blipFill>
        <p:spPr>
          <a:xfrm>
            <a:off x="7964380" y="5819217"/>
            <a:ext cx="3531245" cy="473287"/>
          </a:xfrm>
          <a:prstGeom prst="rect">
            <a:avLst/>
          </a:prstGeom>
        </p:spPr>
      </p:pic>
      <p:sp>
        <p:nvSpPr>
          <p:cNvPr id="8" name="Content Placeholder 7">
            <a:extLst>
              <a:ext uri="{FF2B5EF4-FFF2-40B4-BE49-F238E27FC236}">
                <a16:creationId xmlns:a16="http://schemas.microsoft.com/office/drawing/2014/main" id="{FD1C64A5-879D-2544-96BC-8C018D5343F9}"/>
              </a:ext>
            </a:extLst>
          </p:cNvPr>
          <p:cNvSpPr>
            <a:spLocks noGrp="1"/>
          </p:cNvSpPr>
          <p:nvPr>
            <p:ph sz="quarter" idx="10" hasCustomPrompt="1"/>
          </p:nvPr>
        </p:nvSpPr>
        <p:spPr>
          <a:xfrm>
            <a:off x="1812925" y="1368425"/>
            <a:ext cx="2298700" cy="900113"/>
          </a:xfrm>
        </p:spPr>
        <p:txBody>
          <a:bodyPr>
            <a:noAutofit/>
          </a:bodyPr>
          <a:lstStyle>
            <a:lvl1pPr marL="0" indent="0" algn="r">
              <a:buNone/>
              <a:defRPr sz="6000" b="1"/>
            </a:lvl1pPr>
          </a:lstStyle>
          <a:p>
            <a:pPr lvl="0"/>
            <a:r>
              <a:rPr lang="en-US"/>
              <a:t>XX%</a:t>
            </a:r>
          </a:p>
        </p:txBody>
      </p:sp>
      <p:sp>
        <p:nvSpPr>
          <p:cNvPr id="10" name="Content Placeholder 9">
            <a:extLst>
              <a:ext uri="{FF2B5EF4-FFF2-40B4-BE49-F238E27FC236}">
                <a16:creationId xmlns:a16="http://schemas.microsoft.com/office/drawing/2014/main" id="{BFB1122E-D61D-E744-83AB-088867256A8C}"/>
              </a:ext>
            </a:extLst>
          </p:cNvPr>
          <p:cNvSpPr>
            <a:spLocks noGrp="1"/>
          </p:cNvSpPr>
          <p:nvPr>
            <p:ph sz="quarter" idx="11" hasCustomPrompt="1"/>
          </p:nvPr>
        </p:nvSpPr>
        <p:spPr>
          <a:xfrm>
            <a:off x="912813" y="1368425"/>
            <a:ext cx="900112" cy="900113"/>
          </a:xfrm>
        </p:spPr>
        <p:txBody>
          <a:bodyPr>
            <a:normAutofit/>
          </a:bodyPr>
          <a:lstStyle>
            <a:lvl1pPr marL="0" indent="0">
              <a:buNone/>
              <a:defRPr sz="1000"/>
            </a:lvl1pPr>
          </a:lstStyle>
          <a:p>
            <a:pPr lvl="0"/>
            <a:r>
              <a:rPr lang="en-US"/>
              <a:t>Icon</a:t>
            </a:r>
          </a:p>
        </p:txBody>
      </p:sp>
      <p:sp>
        <p:nvSpPr>
          <p:cNvPr id="35" name="Content Placeholder 7">
            <a:extLst>
              <a:ext uri="{FF2B5EF4-FFF2-40B4-BE49-F238E27FC236}">
                <a16:creationId xmlns:a16="http://schemas.microsoft.com/office/drawing/2014/main" id="{F06D8BED-CCC7-994A-B908-C3E5FC900F4B}"/>
              </a:ext>
            </a:extLst>
          </p:cNvPr>
          <p:cNvSpPr>
            <a:spLocks noGrp="1"/>
          </p:cNvSpPr>
          <p:nvPr>
            <p:ph sz="quarter" idx="12" hasCustomPrompt="1"/>
          </p:nvPr>
        </p:nvSpPr>
        <p:spPr>
          <a:xfrm>
            <a:off x="912813" y="2288194"/>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36" name="Content Placeholder 7">
            <a:extLst>
              <a:ext uri="{FF2B5EF4-FFF2-40B4-BE49-F238E27FC236}">
                <a16:creationId xmlns:a16="http://schemas.microsoft.com/office/drawing/2014/main" id="{6129A287-4FE2-1A42-A67C-DFC7A74D4973}"/>
              </a:ext>
            </a:extLst>
          </p:cNvPr>
          <p:cNvSpPr>
            <a:spLocks noGrp="1"/>
          </p:cNvSpPr>
          <p:nvPr>
            <p:ph sz="quarter" idx="13" hasCustomPrompt="1"/>
          </p:nvPr>
        </p:nvSpPr>
        <p:spPr>
          <a:xfrm>
            <a:off x="5398146" y="1368425"/>
            <a:ext cx="2298700" cy="900113"/>
          </a:xfrm>
        </p:spPr>
        <p:txBody>
          <a:bodyPr>
            <a:noAutofit/>
          </a:bodyPr>
          <a:lstStyle>
            <a:lvl1pPr marL="0" indent="0" algn="r">
              <a:buNone/>
              <a:defRPr sz="6000" b="1"/>
            </a:lvl1pPr>
          </a:lstStyle>
          <a:p>
            <a:pPr lvl="0"/>
            <a:r>
              <a:rPr lang="en-US"/>
              <a:t>XX%</a:t>
            </a:r>
          </a:p>
        </p:txBody>
      </p:sp>
      <p:sp>
        <p:nvSpPr>
          <p:cNvPr id="37" name="Content Placeholder 9">
            <a:extLst>
              <a:ext uri="{FF2B5EF4-FFF2-40B4-BE49-F238E27FC236}">
                <a16:creationId xmlns:a16="http://schemas.microsoft.com/office/drawing/2014/main" id="{426C66AF-F32F-3A46-95B2-1660D2738AA5}"/>
              </a:ext>
            </a:extLst>
          </p:cNvPr>
          <p:cNvSpPr>
            <a:spLocks noGrp="1"/>
          </p:cNvSpPr>
          <p:nvPr>
            <p:ph sz="quarter" idx="14" hasCustomPrompt="1"/>
          </p:nvPr>
        </p:nvSpPr>
        <p:spPr>
          <a:xfrm>
            <a:off x="4498034" y="1368425"/>
            <a:ext cx="900112" cy="900113"/>
          </a:xfrm>
        </p:spPr>
        <p:txBody>
          <a:bodyPr>
            <a:normAutofit/>
          </a:bodyPr>
          <a:lstStyle>
            <a:lvl1pPr marL="0" indent="0">
              <a:buNone/>
              <a:defRPr sz="1000"/>
            </a:lvl1pPr>
          </a:lstStyle>
          <a:p>
            <a:pPr lvl="0"/>
            <a:r>
              <a:rPr lang="en-US"/>
              <a:t>Icon</a:t>
            </a:r>
          </a:p>
        </p:txBody>
      </p:sp>
      <p:sp>
        <p:nvSpPr>
          <p:cNvPr id="38" name="Content Placeholder 7">
            <a:extLst>
              <a:ext uri="{FF2B5EF4-FFF2-40B4-BE49-F238E27FC236}">
                <a16:creationId xmlns:a16="http://schemas.microsoft.com/office/drawing/2014/main" id="{3FCABC47-4266-CC41-B527-714BB09F3296}"/>
              </a:ext>
            </a:extLst>
          </p:cNvPr>
          <p:cNvSpPr>
            <a:spLocks noGrp="1"/>
          </p:cNvSpPr>
          <p:nvPr>
            <p:ph sz="quarter" idx="15" hasCustomPrompt="1"/>
          </p:nvPr>
        </p:nvSpPr>
        <p:spPr>
          <a:xfrm>
            <a:off x="4498034" y="2288194"/>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39" name="Content Placeholder 7">
            <a:extLst>
              <a:ext uri="{FF2B5EF4-FFF2-40B4-BE49-F238E27FC236}">
                <a16:creationId xmlns:a16="http://schemas.microsoft.com/office/drawing/2014/main" id="{54DB2F21-4081-3343-9758-817AF62D0B9F}"/>
              </a:ext>
            </a:extLst>
          </p:cNvPr>
          <p:cNvSpPr>
            <a:spLocks noGrp="1"/>
          </p:cNvSpPr>
          <p:nvPr>
            <p:ph sz="quarter" idx="16" hasCustomPrompt="1"/>
          </p:nvPr>
        </p:nvSpPr>
        <p:spPr>
          <a:xfrm>
            <a:off x="8979285" y="1374027"/>
            <a:ext cx="2298700" cy="900113"/>
          </a:xfrm>
        </p:spPr>
        <p:txBody>
          <a:bodyPr>
            <a:noAutofit/>
          </a:bodyPr>
          <a:lstStyle>
            <a:lvl1pPr marL="0" indent="0" algn="r">
              <a:buNone/>
              <a:defRPr sz="6000" b="1"/>
            </a:lvl1pPr>
          </a:lstStyle>
          <a:p>
            <a:pPr lvl="0"/>
            <a:r>
              <a:rPr lang="en-US"/>
              <a:t>XX%</a:t>
            </a:r>
          </a:p>
        </p:txBody>
      </p:sp>
      <p:sp>
        <p:nvSpPr>
          <p:cNvPr id="40" name="Content Placeholder 9">
            <a:extLst>
              <a:ext uri="{FF2B5EF4-FFF2-40B4-BE49-F238E27FC236}">
                <a16:creationId xmlns:a16="http://schemas.microsoft.com/office/drawing/2014/main" id="{A8AA391B-7B19-0746-B3EF-34EF65D6FB9A}"/>
              </a:ext>
            </a:extLst>
          </p:cNvPr>
          <p:cNvSpPr>
            <a:spLocks noGrp="1"/>
          </p:cNvSpPr>
          <p:nvPr>
            <p:ph sz="quarter" idx="17" hasCustomPrompt="1"/>
          </p:nvPr>
        </p:nvSpPr>
        <p:spPr>
          <a:xfrm>
            <a:off x="8079173" y="1374027"/>
            <a:ext cx="900112" cy="900113"/>
          </a:xfrm>
        </p:spPr>
        <p:txBody>
          <a:bodyPr>
            <a:normAutofit/>
          </a:bodyPr>
          <a:lstStyle>
            <a:lvl1pPr marL="0" indent="0">
              <a:buNone/>
              <a:defRPr sz="1000"/>
            </a:lvl1pPr>
          </a:lstStyle>
          <a:p>
            <a:pPr lvl="0"/>
            <a:r>
              <a:rPr lang="en-US"/>
              <a:t>Icon</a:t>
            </a:r>
          </a:p>
        </p:txBody>
      </p:sp>
      <p:sp>
        <p:nvSpPr>
          <p:cNvPr id="41" name="Content Placeholder 7">
            <a:extLst>
              <a:ext uri="{FF2B5EF4-FFF2-40B4-BE49-F238E27FC236}">
                <a16:creationId xmlns:a16="http://schemas.microsoft.com/office/drawing/2014/main" id="{B098E114-258F-7D43-A81F-512BB9513702}"/>
              </a:ext>
            </a:extLst>
          </p:cNvPr>
          <p:cNvSpPr>
            <a:spLocks noGrp="1"/>
          </p:cNvSpPr>
          <p:nvPr>
            <p:ph sz="quarter" idx="18" hasCustomPrompt="1"/>
          </p:nvPr>
        </p:nvSpPr>
        <p:spPr>
          <a:xfrm>
            <a:off x="8079173" y="2293796"/>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42" name="Content Placeholder 7">
            <a:extLst>
              <a:ext uri="{FF2B5EF4-FFF2-40B4-BE49-F238E27FC236}">
                <a16:creationId xmlns:a16="http://schemas.microsoft.com/office/drawing/2014/main" id="{75B996DA-9A84-E64F-9A3B-A671CB83EFB4}"/>
              </a:ext>
            </a:extLst>
          </p:cNvPr>
          <p:cNvSpPr>
            <a:spLocks noGrp="1"/>
          </p:cNvSpPr>
          <p:nvPr>
            <p:ph sz="quarter" idx="19" hasCustomPrompt="1"/>
          </p:nvPr>
        </p:nvSpPr>
        <p:spPr>
          <a:xfrm>
            <a:off x="1812843" y="3652617"/>
            <a:ext cx="2298700" cy="900113"/>
          </a:xfrm>
        </p:spPr>
        <p:txBody>
          <a:bodyPr>
            <a:noAutofit/>
          </a:bodyPr>
          <a:lstStyle>
            <a:lvl1pPr marL="0" indent="0" algn="r">
              <a:buNone/>
              <a:defRPr sz="6000" b="1"/>
            </a:lvl1pPr>
          </a:lstStyle>
          <a:p>
            <a:pPr lvl="0"/>
            <a:r>
              <a:rPr lang="en-US"/>
              <a:t>XX%</a:t>
            </a:r>
          </a:p>
        </p:txBody>
      </p:sp>
      <p:sp>
        <p:nvSpPr>
          <p:cNvPr id="43" name="Content Placeholder 9">
            <a:extLst>
              <a:ext uri="{FF2B5EF4-FFF2-40B4-BE49-F238E27FC236}">
                <a16:creationId xmlns:a16="http://schemas.microsoft.com/office/drawing/2014/main" id="{E754AC5F-4521-4841-9BA6-D68E2FABEE6E}"/>
              </a:ext>
            </a:extLst>
          </p:cNvPr>
          <p:cNvSpPr>
            <a:spLocks noGrp="1"/>
          </p:cNvSpPr>
          <p:nvPr>
            <p:ph sz="quarter" idx="20" hasCustomPrompt="1"/>
          </p:nvPr>
        </p:nvSpPr>
        <p:spPr>
          <a:xfrm>
            <a:off x="912731" y="3652617"/>
            <a:ext cx="900112" cy="900113"/>
          </a:xfrm>
        </p:spPr>
        <p:txBody>
          <a:bodyPr>
            <a:normAutofit/>
          </a:bodyPr>
          <a:lstStyle>
            <a:lvl1pPr marL="0" indent="0">
              <a:buNone/>
              <a:defRPr sz="1000"/>
            </a:lvl1pPr>
          </a:lstStyle>
          <a:p>
            <a:pPr lvl="0"/>
            <a:r>
              <a:rPr lang="en-US"/>
              <a:t>Icon</a:t>
            </a:r>
          </a:p>
        </p:txBody>
      </p:sp>
      <p:sp>
        <p:nvSpPr>
          <p:cNvPr id="44" name="Content Placeholder 7">
            <a:extLst>
              <a:ext uri="{FF2B5EF4-FFF2-40B4-BE49-F238E27FC236}">
                <a16:creationId xmlns:a16="http://schemas.microsoft.com/office/drawing/2014/main" id="{034738AF-6C05-A747-B1FC-D2061FF6FEC2}"/>
              </a:ext>
            </a:extLst>
          </p:cNvPr>
          <p:cNvSpPr>
            <a:spLocks noGrp="1"/>
          </p:cNvSpPr>
          <p:nvPr>
            <p:ph sz="quarter" idx="21" hasCustomPrompt="1"/>
          </p:nvPr>
        </p:nvSpPr>
        <p:spPr>
          <a:xfrm>
            <a:off x="912731" y="4572386"/>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45" name="Content Placeholder 7">
            <a:extLst>
              <a:ext uri="{FF2B5EF4-FFF2-40B4-BE49-F238E27FC236}">
                <a16:creationId xmlns:a16="http://schemas.microsoft.com/office/drawing/2014/main" id="{2C49E62F-5356-5645-AB77-2C625A0473FD}"/>
              </a:ext>
            </a:extLst>
          </p:cNvPr>
          <p:cNvSpPr>
            <a:spLocks noGrp="1"/>
          </p:cNvSpPr>
          <p:nvPr>
            <p:ph sz="quarter" idx="22" hasCustomPrompt="1"/>
          </p:nvPr>
        </p:nvSpPr>
        <p:spPr>
          <a:xfrm>
            <a:off x="5398064" y="3652617"/>
            <a:ext cx="2298700" cy="900113"/>
          </a:xfrm>
        </p:spPr>
        <p:txBody>
          <a:bodyPr>
            <a:noAutofit/>
          </a:bodyPr>
          <a:lstStyle>
            <a:lvl1pPr marL="0" indent="0" algn="r">
              <a:buNone/>
              <a:defRPr sz="6000" b="1"/>
            </a:lvl1pPr>
          </a:lstStyle>
          <a:p>
            <a:pPr lvl="0"/>
            <a:r>
              <a:rPr lang="en-US"/>
              <a:t>XX%</a:t>
            </a:r>
          </a:p>
        </p:txBody>
      </p:sp>
      <p:sp>
        <p:nvSpPr>
          <p:cNvPr id="46" name="Content Placeholder 9">
            <a:extLst>
              <a:ext uri="{FF2B5EF4-FFF2-40B4-BE49-F238E27FC236}">
                <a16:creationId xmlns:a16="http://schemas.microsoft.com/office/drawing/2014/main" id="{D9D08617-583A-AB4E-9B93-176F1D07C26D}"/>
              </a:ext>
            </a:extLst>
          </p:cNvPr>
          <p:cNvSpPr>
            <a:spLocks noGrp="1"/>
          </p:cNvSpPr>
          <p:nvPr>
            <p:ph sz="quarter" idx="23" hasCustomPrompt="1"/>
          </p:nvPr>
        </p:nvSpPr>
        <p:spPr>
          <a:xfrm>
            <a:off x="4497952" y="3652617"/>
            <a:ext cx="900112" cy="900113"/>
          </a:xfrm>
        </p:spPr>
        <p:txBody>
          <a:bodyPr>
            <a:normAutofit/>
          </a:bodyPr>
          <a:lstStyle>
            <a:lvl1pPr marL="0" indent="0">
              <a:buNone/>
              <a:defRPr sz="1000"/>
            </a:lvl1pPr>
          </a:lstStyle>
          <a:p>
            <a:pPr lvl="0"/>
            <a:r>
              <a:rPr lang="en-US"/>
              <a:t>Icon</a:t>
            </a:r>
          </a:p>
        </p:txBody>
      </p:sp>
      <p:sp>
        <p:nvSpPr>
          <p:cNvPr id="47" name="Content Placeholder 7">
            <a:extLst>
              <a:ext uri="{FF2B5EF4-FFF2-40B4-BE49-F238E27FC236}">
                <a16:creationId xmlns:a16="http://schemas.microsoft.com/office/drawing/2014/main" id="{D21882DD-048D-4145-AE12-DB411AAFD25B}"/>
              </a:ext>
            </a:extLst>
          </p:cNvPr>
          <p:cNvSpPr>
            <a:spLocks noGrp="1"/>
          </p:cNvSpPr>
          <p:nvPr>
            <p:ph sz="quarter" idx="24" hasCustomPrompt="1"/>
          </p:nvPr>
        </p:nvSpPr>
        <p:spPr>
          <a:xfrm>
            <a:off x="4497952" y="4572386"/>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48" name="Content Placeholder 7">
            <a:extLst>
              <a:ext uri="{FF2B5EF4-FFF2-40B4-BE49-F238E27FC236}">
                <a16:creationId xmlns:a16="http://schemas.microsoft.com/office/drawing/2014/main" id="{B244E1FA-E25A-E04C-9D29-8A8CD901E1C1}"/>
              </a:ext>
            </a:extLst>
          </p:cNvPr>
          <p:cNvSpPr>
            <a:spLocks noGrp="1"/>
          </p:cNvSpPr>
          <p:nvPr>
            <p:ph sz="quarter" idx="25" hasCustomPrompt="1"/>
          </p:nvPr>
        </p:nvSpPr>
        <p:spPr>
          <a:xfrm>
            <a:off x="8979203" y="3658219"/>
            <a:ext cx="2298700" cy="900113"/>
          </a:xfrm>
        </p:spPr>
        <p:txBody>
          <a:bodyPr>
            <a:noAutofit/>
          </a:bodyPr>
          <a:lstStyle>
            <a:lvl1pPr marL="0" indent="0" algn="r">
              <a:buNone/>
              <a:defRPr sz="6000" b="1"/>
            </a:lvl1pPr>
          </a:lstStyle>
          <a:p>
            <a:pPr lvl="0"/>
            <a:r>
              <a:rPr lang="en-US"/>
              <a:t>XX%</a:t>
            </a:r>
          </a:p>
        </p:txBody>
      </p:sp>
      <p:sp>
        <p:nvSpPr>
          <p:cNvPr id="49" name="Content Placeholder 9">
            <a:extLst>
              <a:ext uri="{FF2B5EF4-FFF2-40B4-BE49-F238E27FC236}">
                <a16:creationId xmlns:a16="http://schemas.microsoft.com/office/drawing/2014/main" id="{67200D7F-0BD5-FB4A-8F4C-8D99B63DB9D5}"/>
              </a:ext>
            </a:extLst>
          </p:cNvPr>
          <p:cNvSpPr>
            <a:spLocks noGrp="1"/>
          </p:cNvSpPr>
          <p:nvPr>
            <p:ph sz="quarter" idx="26" hasCustomPrompt="1"/>
          </p:nvPr>
        </p:nvSpPr>
        <p:spPr>
          <a:xfrm>
            <a:off x="8079091" y="3658219"/>
            <a:ext cx="900112" cy="900113"/>
          </a:xfrm>
        </p:spPr>
        <p:txBody>
          <a:bodyPr>
            <a:normAutofit/>
          </a:bodyPr>
          <a:lstStyle>
            <a:lvl1pPr marL="0" indent="0">
              <a:buNone/>
              <a:defRPr sz="1000"/>
            </a:lvl1pPr>
          </a:lstStyle>
          <a:p>
            <a:pPr lvl="0"/>
            <a:r>
              <a:rPr lang="en-US"/>
              <a:t>Icon</a:t>
            </a:r>
          </a:p>
        </p:txBody>
      </p:sp>
      <p:sp>
        <p:nvSpPr>
          <p:cNvPr id="50" name="Content Placeholder 7">
            <a:extLst>
              <a:ext uri="{FF2B5EF4-FFF2-40B4-BE49-F238E27FC236}">
                <a16:creationId xmlns:a16="http://schemas.microsoft.com/office/drawing/2014/main" id="{8AC9F09D-DE06-B34F-BAA9-3FB9E535D733}"/>
              </a:ext>
            </a:extLst>
          </p:cNvPr>
          <p:cNvSpPr>
            <a:spLocks noGrp="1"/>
          </p:cNvSpPr>
          <p:nvPr>
            <p:ph sz="quarter" idx="27" hasCustomPrompt="1"/>
          </p:nvPr>
        </p:nvSpPr>
        <p:spPr>
          <a:xfrm>
            <a:off x="8079091" y="4577988"/>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53" name="Content Placeholder 3">
            <a:extLst>
              <a:ext uri="{FF2B5EF4-FFF2-40B4-BE49-F238E27FC236}">
                <a16:creationId xmlns:a16="http://schemas.microsoft.com/office/drawing/2014/main" id="{95665EBC-238F-2E4E-A137-A6F40C2E63D2}"/>
              </a:ext>
            </a:extLst>
          </p:cNvPr>
          <p:cNvSpPr>
            <a:spLocks noGrp="1"/>
          </p:cNvSpPr>
          <p:nvPr>
            <p:ph sz="quarter" idx="28" hasCustomPrompt="1"/>
          </p:nvPr>
        </p:nvSpPr>
        <p:spPr>
          <a:xfrm>
            <a:off x="800398" y="5716588"/>
            <a:ext cx="6992412" cy="477837"/>
          </a:xfrm>
        </p:spPr>
        <p:txBody>
          <a:bodyPr anchor="b">
            <a:normAutofit/>
          </a:bodyPr>
          <a:lstStyle>
            <a:lvl1pPr marL="0" indent="0">
              <a:buNone/>
              <a:defRPr sz="800">
                <a:solidFill>
                  <a:schemeClr val="bg1"/>
                </a:solidFill>
              </a:defRPr>
            </a:lvl1pPr>
          </a:lstStyle>
          <a:p>
            <a:pPr lvl="0"/>
            <a:r>
              <a:rPr lang="en-US"/>
              <a:t>Footer text</a:t>
            </a:r>
          </a:p>
        </p:txBody>
      </p:sp>
      <p:sp>
        <p:nvSpPr>
          <p:cNvPr id="30" name="Title 1">
            <a:extLst>
              <a:ext uri="{FF2B5EF4-FFF2-40B4-BE49-F238E27FC236}">
                <a16:creationId xmlns:a16="http://schemas.microsoft.com/office/drawing/2014/main" id="{134A3244-0027-DA48-911E-6C2215FBC218}"/>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spTree>
    <p:extLst>
      <p:ext uri="{BB962C8B-B14F-4D97-AF65-F5344CB8AC3E}">
        <p14:creationId xmlns:p14="http://schemas.microsoft.com/office/powerpoint/2010/main" val="6292625"/>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OGO -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B12B5A-7714-4641-AE5E-FFA27515CD52}"/>
              </a:ext>
            </a:extLst>
          </p:cNvPr>
          <p:cNvPicPr>
            <a:picLocks noChangeAspect="1"/>
          </p:cNvPicPr>
          <p:nvPr userDrawn="1"/>
        </p:nvPicPr>
        <p:blipFill>
          <a:blip r:embed="rId2"/>
          <a:stretch>
            <a:fillRect/>
          </a:stretch>
        </p:blipFill>
        <p:spPr>
          <a:xfrm>
            <a:off x="2368139" y="1848977"/>
            <a:ext cx="7390030" cy="3160046"/>
          </a:xfrm>
          <a:prstGeom prst="rect">
            <a:avLst/>
          </a:prstGeom>
        </p:spPr>
      </p:pic>
    </p:spTree>
    <p:extLst>
      <p:ext uri="{BB962C8B-B14F-4D97-AF65-F5344CB8AC3E}">
        <p14:creationId xmlns:p14="http://schemas.microsoft.com/office/powerpoint/2010/main" val="3070769797"/>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OGO - CONFETTI">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B12B5A-7714-4641-AE5E-FFA27515CD52}"/>
              </a:ext>
            </a:extLst>
          </p:cNvPr>
          <p:cNvPicPr>
            <a:picLocks noChangeAspect="1"/>
          </p:cNvPicPr>
          <p:nvPr userDrawn="1"/>
        </p:nvPicPr>
        <p:blipFill>
          <a:blip r:embed="rId2"/>
          <a:stretch>
            <a:fillRect/>
          </a:stretch>
        </p:blipFill>
        <p:spPr>
          <a:xfrm>
            <a:off x="2368139" y="1848977"/>
            <a:ext cx="7390030" cy="3160046"/>
          </a:xfrm>
          <a:prstGeom prst="rect">
            <a:avLst/>
          </a:prstGeom>
        </p:spPr>
      </p:pic>
      <p:sp>
        <p:nvSpPr>
          <p:cNvPr id="4" name="Rectangle 3">
            <a:extLst>
              <a:ext uri="{FF2B5EF4-FFF2-40B4-BE49-F238E27FC236}">
                <a16:creationId xmlns:a16="http://schemas.microsoft.com/office/drawing/2014/main" id="{0837878E-B6CB-8844-8D75-4D92D4604357}"/>
              </a:ext>
            </a:extLst>
          </p:cNvPr>
          <p:cNvSpPr/>
          <p:nvPr/>
        </p:nvSpPr>
        <p:spPr>
          <a:xfrm rot="1380000">
            <a:off x="4126084" y="6059363"/>
            <a:ext cx="182602" cy="182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nut 4">
            <a:extLst>
              <a:ext uri="{FF2B5EF4-FFF2-40B4-BE49-F238E27FC236}">
                <a16:creationId xmlns:a16="http://schemas.microsoft.com/office/drawing/2014/main" id="{D6C4DB50-239A-2444-8402-574CB864AB0E}"/>
              </a:ext>
            </a:extLst>
          </p:cNvPr>
          <p:cNvSpPr/>
          <p:nvPr/>
        </p:nvSpPr>
        <p:spPr>
          <a:xfrm>
            <a:off x="1503828" y="2351536"/>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a:extLst>
              <a:ext uri="{FF2B5EF4-FFF2-40B4-BE49-F238E27FC236}">
                <a16:creationId xmlns:a16="http://schemas.microsoft.com/office/drawing/2014/main" id="{7886D133-CC47-BE44-98FA-BF422B422738}"/>
              </a:ext>
            </a:extLst>
          </p:cNvPr>
          <p:cNvSpPr/>
          <p:nvPr/>
        </p:nvSpPr>
        <p:spPr>
          <a:xfrm>
            <a:off x="2265270" y="4636056"/>
            <a:ext cx="205738" cy="205738"/>
          </a:xfrm>
          <a:prstGeom prst="donut">
            <a:avLst>
              <a:gd name="adj" fmla="val 168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riangle 6">
            <a:extLst>
              <a:ext uri="{FF2B5EF4-FFF2-40B4-BE49-F238E27FC236}">
                <a16:creationId xmlns:a16="http://schemas.microsoft.com/office/drawing/2014/main" id="{2489591F-3F5E-1141-851B-E532B8C68750}"/>
              </a:ext>
            </a:extLst>
          </p:cNvPr>
          <p:cNvSpPr/>
          <p:nvPr/>
        </p:nvSpPr>
        <p:spPr>
          <a:xfrm rot="1380000">
            <a:off x="3190907" y="5347686"/>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72E6CC4-B12A-B949-ACE2-7F22EABF149C}"/>
              </a:ext>
            </a:extLst>
          </p:cNvPr>
          <p:cNvSpPr/>
          <p:nvPr/>
        </p:nvSpPr>
        <p:spPr>
          <a:xfrm rot="9540000">
            <a:off x="616369" y="4683156"/>
            <a:ext cx="193758" cy="1035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AC5028D-4719-BB48-895F-B937A7760B23}"/>
              </a:ext>
            </a:extLst>
          </p:cNvPr>
          <p:cNvGrpSpPr/>
          <p:nvPr/>
        </p:nvGrpSpPr>
        <p:grpSpPr>
          <a:xfrm>
            <a:off x="5340707" y="5493817"/>
            <a:ext cx="246266" cy="162706"/>
            <a:chOff x="9428278" y="1954326"/>
            <a:chExt cx="608222" cy="401848"/>
          </a:xfrm>
          <a:solidFill>
            <a:schemeClr val="accent2"/>
          </a:solidFill>
        </p:grpSpPr>
        <p:sp>
          <p:nvSpPr>
            <p:cNvPr id="19" name="Rectangle 18">
              <a:extLst>
                <a:ext uri="{FF2B5EF4-FFF2-40B4-BE49-F238E27FC236}">
                  <a16:creationId xmlns:a16="http://schemas.microsoft.com/office/drawing/2014/main" id="{01131779-B8F9-FA4D-A586-9DD3931378A2}"/>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CAF798-97C0-2442-A95F-DD14A53E88AC}"/>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riangle 9">
            <a:extLst>
              <a:ext uri="{FF2B5EF4-FFF2-40B4-BE49-F238E27FC236}">
                <a16:creationId xmlns:a16="http://schemas.microsoft.com/office/drawing/2014/main" id="{B687C75E-118B-A04A-A1B0-B67810ADC20C}"/>
              </a:ext>
            </a:extLst>
          </p:cNvPr>
          <p:cNvSpPr/>
          <p:nvPr/>
        </p:nvSpPr>
        <p:spPr>
          <a:xfrm rot="1380000">
            <a:off x="1533082" y="4435218"/>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nut 10">
            <a:extLst>
              <a:ext uri="{FF2B5EF4-FFF2-40B4-BE49-F238E27FC236}">
                <a16:creationId xmlns:a16="http://schemas.microsoft.com/office/drawing/2014/main" id="{9888ED32-9CE3-B24E-81A2-4EB6E69E34CC}"/>
              </a:ext>
            </a:extLst>
          </p:cNvPr>
          <p:cNvSpPr/>
          <p:nvPr/>
        </p:nvSpPr>
        <p:spPr>
          <a:xfrm>
            <a:off x="2555284" y="6064643"/>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a:extLst>
              <a:ext uri="{FF2B5EF4-FFF2-40B4-BE49-F238E27FC236}">
                <a16:creationId xmlns:a16="http://schemas.microsoft.com/office/drawing/2014/main" id="{A86BD3C9-F7FD-5E42-818E-E7706804A520}"/>
              </a:ext>
            </a:extLst>
          </p:cNvPr>
          <p:cNvSpPr/>
          <p:nvPr/>
        </p:nvSpPr>
        <p:spPr>
          <a:xfrm>
            <a:off x="773053" y="5652042"/>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 name="Group 12">
            <a:extLst>
              <a:ext uri="{FF2B5EF4-FFF2-40B4-BE49-F238E27FC236}">
                <a16:creationId xmlns:a16="http://schemas.microsoft.com/office/drawing/2014/main" id="{69CEC7BB-E91A-B04F-A42A-F88B96222C3D}"/>
              </a:ext>
            </a:extLst>
          </p:cNvPr>
          <p:cNvGrpSpPr/>
          <p:nvPr/>
        </p:nvGrpSpPr>
        <p:grpSpPr>
          <a:xfrm>
            <a:off x="1307419" y="6351389"/>
            <a:ext cx="246266" cy="162706"/>
            <a:chOff x="9428278" y="1954326"/>
            <a:chExt cx="608222" cy="401848"/>
          </a:xfrm>
          <a:solidFill>
            <a:schemeClr val="bg1"/>
          </a:solidFill>
        </p:grpSpPr>
        <p:sp>
          <p:nvSpPr>
            <p:cNvPr id="17" name="Rectangle 16">
              <a:extLst>
                <a:ext uri="{FF2B5EF4-FFF2-40B4-BE49-F238E27FC236}">
                  <a16:creationId xmlns:a16="http://schemas.microsoft.com/office/drawing/2014/main" id="{B35D9ECC-53A9-9D41-9577-8374796E5D07}"/>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EDF66C2-2800-9349-A83D-7541E6F06177}"/>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61FA5F8D-4CB3-DD4A-9D6C-99A6BFF1635B}"/>
              </a:ext>
            </a:extLst>
          </p:cNvPr>
          <p:cNvSpPr/>
          <p:nvPr/>
        </p:nvSpPr>
        <p:spPr>
          <a:xfrm rot="9540000">
            <a:off x="1859049" y="5527571"/>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nut 15">
            <a:extLst>
              <a:ext uri="{FF2B5EF4-FFF2-40B4-BE49-F238E27FC236}">
                <a16:creationId xmlns:a16="http://schemas.microsoft.com/office/drawing/2014/main" id="{20DCB445-72ED-E64E-9824-9C95FF3B6A75}"/>
              </a:ext>
            </a:extLst>
          </p:cNvPr>
          <p:cNvSpPr/>
          <p:nvPr/>
        </p:nvSpPr>
        <p:spPr>
          <a:xfrm>
            <a:off x="4275676" y="5116272"/>
            <a:ext cx="205738" cy="205738"/>
          </a:xfrm>
          <a:prstGeom prst="donut">
            <a:avLst>
              <a:gd name="adj" fmla="val 495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1" name="Group 20">
            <a:extLst>
              <a:ext uri="{FF2B5EF4-FFF2-40B4-BE49-F238E27FC236}">
                <a16:creationId xmlns:a16="http://schemas.microsoft.com/office/drawing/2014/main" id="{0F8551AB-ADFE-3446-898D-57EFA94034E2}"/>
              </a:ext>
            </a:extLst>
          </p:cNvPr>
          <p:cNvGrpSpPr/>
          <p:nvPr userDrawn="1"/>
        </p:nvGrpSpPr>
        <p:grpSpPr>
          <a:xfrm>
            <a:off x="1251200" y="3667504"/>
            <a:ext cx="246266" cy="162706"/>
            <a:chOff x="9428278" y="1954326"/>
            <a:chExt cx="608222" cy="401848"/>
          </a:xfrm>
          <a:solidFill>
            <a:schemeClr val="accent2"/>
          </a:solidFill>
        </p:grpSpPr>
        <p:sp>
          <p:nvSpPr>
            <p:cNvPr id="22" name="Rectangle 21">
              <a:extLst>
                <a:ext uri="{FF2B5EF4-FFF2-40B4-BE49-F238E27FC236}">
                  <a16:creationId xmlns:a16="http://schemas.microsoft.com/office/drawing/2014/main" id="{23C04365-273D-6141-A9A8-3FB8EDB1A28F}"/>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1681F28-139D-2B4D-BA40-533AD67EB9CC}"/>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159349B0-25E3-8E46-ABDC-FEE7C0E6228E}"/>
              </a:ext>
            </a:extLst>
          </p:cNvPr>
          <p:cNvSpPr/>
          <p:nvPr userDrawn="1"/>
        </p:nvSpPr>
        <p:spPr>
          <a:xfrm rot="1380000">
            <a:off x="564082" y="3081214"/>
            <a:ext cx="182602" cy="182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A892A7D-6E1B-594C-B93B-2AB2DB31FAA0}"/>
              </a:ext>
            </a:extLst>
          </p:cNvPr>
          <p:cNvSpPr/>
          <p:nvPr userDrawn="1"/>
        </p:nvSpPr>
        <p:spPr>
          <a:xfrm rot="1380000">
            <a:off x="5743254" y="6204578"/>
            <a:ext cx="182602" cy="182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8CDBF8F-43A4-6E4B-A7E2-1DC3A046C02F}"/>
              </a:ext>
            </a:extLst>
          </p:cNvPr>
          <p:cNvSpPr/>
          <p:nvPr userDrawn="1"/>
        </p:nvSpPr>
        <p:spPr>
          <a:xfrm rot="9540000">
            <a:off x="7149650" y="6264850"/>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nut 26">
            <a:extLst>
              <a:ext uri="{FF2B5EF4-FFF2-40B4-BE49-F238E27FC236}">
                <a16:creationId xmlns:a16="http://schemas.microsoft.com/office/drawing/2014/main" id="{46AF0778-4403-8A41-AECB-7D193352E8DB}"/>
              </a:ext>
            </a:extLst>
          </p:cNvPr>
          <p:cNvSpPr/>
          <p:nvPr userDrawn="1"/>
        </p:nvSpPr>
        <p:spPr>
          <a:xfrm>
            <a:off x="6730509" y="5286184"/>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8" name="Group 27">
            <a:extLst>
              <a:ext uri="{FF2B5EF4-FFF2-40B4-BE49-F238E27FC236}">
                <a16:creationId xmlns:a16="http://schemas.microsoft.com/office/drawing/2014/main" id="{EC2BEAFD-A76E-3B4D-A999-23AA5F2AE2A4}"/>
              </a:ext>
            </a:extLst>
          </p:cNvPr>
          <p:cNvGrpSpPr/>
          <p:nvPr userDrawn="1"/>
        </p:nvGrpSpPr>
        <p:grpSpPr>
          <a:xfrm>
            <a:off x="699115" y="1916063"/>
            <a:ext cx="246266" cy="162706"/>
            <a:chOff x="9428278" y="1954326"/>
            <a:chExt cx="608222" cy="401848"/>
          </a:xfrm>
          <a:solidFill>
            <a:schemeClr val="bg1"/>
          </a:solidFill>
        </p:grpSpPr>
        <p:sp>
          <p:nvSpPr>
            <p:cNvPr id="29" name="Rectangle 28">
              <a:extLst>
                <a:ext uri="{FF2B5EF4-FFF2-40B4-BE49-F238E27FC236}">
                  <a16:creationId xmlns:a16="http://schemas.microsoft.com/office/drawing/2014/main" id="{47061500-2BCC-B547-A7C2-46EE615F1DAA}"/>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4474057-DCF6-EF4B-907F-B65455124AA1}"/>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riangle 30">
            <a:extLst>
              <a:ext uri="{FF2B5EF4-FFF2-40B4-BE49-F238E27FC236}">
                <a16:creationId xmlns:a16="http://schemas.microsoft.com/office/drawing/2014/main" id="{7AAD524E-FB99-4F46-B159-8BBACF7C2702}"/>
              </a:ext>
            </a:extLst>
          </p:cNvPr>
          <p:cNvSpPr/>
          <p:nvPr userDrawn="1"/>
        </p:nvSpPr>
        <p:spPr>
          <a:xfrm rot="1380000">
            <a:off x="1881423" y="1401732"/>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64ECAFA-495D-EB47-A2D4-432F6B66B0F4}"/>
              </a:ext>
            </a:extLst>
          </p:cNvPr>
          <p:cNvSpPr/>
          <p:nvPr userDrawn="1"/>
        </p:nvSpPr>
        <p:spPr>
          <a:xfrm rot="1380000">
            <a:off x="1211053" y="961158"/>
            <a:ext cx="182602" cy="182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nut 32">
            <a:extLst>
              <a:ext uri="{FF2B5EF4-FFF2-40B4-BE49-F238E27FC236}">
                <a16:creationId xmlns:a16="http://schemas.microsoft.com/office/drawing/2014/main" id="{69579B93-EB26-1C48-99B6-0928D2C868B6}"/>
              </a:ext>
            </a:extLst>
          </p:cNvPr>
          <p:cNvSpPr/>
          <p:nvPr userDrawn="1"/>
        </p:nvSpPr>
        <p:spPr>
          <a:xfrm>
            <a:off x="2835456" y="1616948"/>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a:extLst>
              <a:ext uri="{FF2B5EF4-FFF2-40B4-BE49-F238E27FC236}">
                <a16:creationId xmlns:a16="http://schemas.microsoft.com/office/drawing/2014/main" id="{4F726635-49D3-EC4D-88D0-DB3CA990EEFC}"/>
              </a:ext>
            </a:extLst>
          </p:cNvPr>
          <p:cNvSpPr/>
          <p:nvPr userDrawn="1"/>
        </p:nvSpPr>
        <p:spPr>
          <a:xfrm>
            <a:off x="8116646" y="5401797"/>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riangle 34">
            <a:extLst>
              <a:ext uri="{FF2B5EF4-FFF2-40B4-BE49-F238E27FC236}">
                <a16:creationId xmlns:a16="http://schemas.microsoft.com/office/drawing/2014/main" id="{630FE0E5-62CA-6B42-8542-4E3E2F038655}"/>
              </a:ext>
            </a:extLst>
          </p:cNvPr>
          <p:cNvSpPr/>
          <p:nvPr userDrawn="1"/>
        </p:nvSpPr>
        <p:spPr>
          <a:xfrm rot="1380000">
            <a:off x="8224240" y="6231904"/>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nut 35">
            <a:extLst>
              <a:ext uri="{FF2B5EF4-FFF2-40B4-BE49-F238E27FC236}">
                <a16:creationId xmlns:a16="http://schemas.microsoft.com/office/drawing/2014/main" id="{D0E3368A-C1F1-704B-8FF2-CA40E2E3B22B}"/>
              </a:ext>
            </a:extLst>
          </p:cNvPr>
          <p:cNvSpPr/>
          <p:nvPr userDrawn="1"/>
        </p:nvSpPr>
        <p:spPr>
          <a:xfrm>
            <a:off x="9009583" y="5883560"/>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7" name="Group 36">
            <a:extLst>
              <a:ext uri="{FF2B5EF4-FFF2-40B4-BE49-F238E27FC236}">
                <a16:creationId xmlns:a16="http://schemas.microsoft.com/office/drawing/2014/main" id="{0A2EEF9A-147F-3E47-A3E4-0ED6ABBDD014}"/>
              </a:ext>
            </a:extLst>
          </p:cNvPr>
          <p:cNvGrpSpPr/>
          <p:nvPr userDrawn="1"/>
        </p:nvGrpSpPr>
        <p:grpSpPr>
          <a:xfrm>
            <a:off x="9915056" y="4679088"/>
            <a:ext cx="246266" cy="162706"/>
            <a:chOff x="9428278" y="1954326"/>
            <a:chExt cx="608222" cy="401848"/>
          </a:xfrm>
          <a:solidFill>
            <a:schemeClr val="bg1"/>
          </a:solidFill>
        </p:grpSpPr>
        <p:sp>
          <p:nvSpPr>
            <p:cNvPr id="38" name="Rectangle 37">
              <a:extLst>
                <a:ext uri="{FF2B5EF4-FFF2-40B4-BE49-F238E27FC236}">
                  <a16:creationId xmlns:a16="http://schemas.microsoft.com/office/drawing/2014/main" id="{0F4BBD0B-282A-6A4F-B3DD-590174D13F17}"/>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D797DB0-F31B-814A-9648-639AECDA5854}"/>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E5CC1414-3F1C-5440-8BF4-BD7505FE6CF2}"/>
              </a:ext>
            </a:extLst>
          </p:cNvPr>
          <p:cNvSpPr/>
          <p:nvPr userDrawn="1"/>
        </p:nvSpPr>
        <p:spPr>
          <a:xfrm rot="9540000">
            <a:off x="9925132" y="5712707"/>
            <a:ext cx="193758" cy="1035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nut 40">
            <a:extLst>
              <a:ext uri="{FF2B5EF4-FFF2-40B4-BE49-F238E27FC236}">
                <a16:creationId xmlns:a16="http://schemas.microsoft.com/office/drawing/2014/main" id="{782FB1D7-5B29-A746-A992-053221ECDB5F}"/>
              </a:ext>
            </a:extLst>
          </p:cNvPr>
          <p:cNvSpPr/>
          <p:nvPr userDrawn="1"/>
        </p:nvSpPr>
        <p:spPr>
          <a:xfrm>
            <a:off x="10339343" y="6377634"/>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ectangle 41">
            <a:extLst>
              <a:ext uri="{FF2B5EF4-FFF2-40B4-BE49-F238E27FC236}">
                <a16:creationId xmlns:a16="http://schemas.microsoft.com/office/drawing/2014/main" id="{B508534E-92A8-F34B-8EE9-21B9C7733ED6}"/>
              </a:ext>
            </a:extLst>
          </p:cNvPr>
          <p:cNvSpPr/>
          <p:nvPr userDrawn="1"/>
        </p:nvSpPr>
        <p:spPr>
          <a:xfrm rot="1380000">
            <a:off x="10955531" y="5443399"/>
            <a:ext cx="182602" cy="1826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1FF6CB63-D24A-E644-AD06-3A4A9BB95E41}"/>
              </a:ext>
            </a:extLst>
          </p:cNvPr>
          <p:cNvGrpSpPr/>
          <p:nvPr userDrawn="1"/>
        </p:nvGrpSpPr>
        <p:grpSpPr>
          <a:xfrm>
            <a:off x="11236685" y="6311397"/>
            <a:ext cx="246266" cy="162706"/>
            <a:chOff x="9428278" y="1954326"/>
            <a:chExt cx="608222" cy="401848"/>
          </a:xfrm>
          <a:solidFill>
            <a:schemeClr val="accent5"/>
          </a:solidFill>
        </p:grpSpPr>
        <p:sp>
          <p:nvSpPr>
            <p:cNvPr id="44" name="Rectangle 43">
              <a:extLst>
                <a:ext uri="{FF2B5EF4-FFF2-40B4-BE49-F238E27FC236}">
                  <a16:creationId xmlns:a16="http://schemas.microsoft.com/office/drawing/2014/main" id="{7B183DB7-9660-7248-857A-C1A3F108F460}"/>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1C936E7-CF32-6448-B31B-791B6B981DAF}"/>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riangle 45">
            <a:extLst>
              <a:ext uri="{FF2B5EF4-FFF2-40B4-BE49-F238E27FC236}">
                <a16:creationId xmlns:a16="http://schemas.microsoft.com/office/drawing/2014/main" id="{992E664E-E79C-4848-B42D-D6189DDD43AE}"/>
              </a:ext>
            </a:extLst>
          </p:cNvPr>
          <p:cNvSpPr/>
          <p:nvPr userDrawn="1"/>
        </p:nvSpPr>
        <p:spPr>
          <a:xfrm rot="1380000">
            <a:off x="11518984" y="4533732"/>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nut 46">
            <a:extLst>
              <a:ext uri="{FF2B5EF4-FFF2-40B4-BE49-F238E27FC236}">
                <a16:creationId xmlns:a16="http://schemas.microsoft.com/office/drawing/2014/main" id="{2589517A-F44F-D442-BE74-E2CD9387229A}"/>
              </a:ext>
            </a:extLst>
          </p:cNvPr>
          <p:cNvSpPr/>
          <p:nvPr userDrawn="1"/>
        </p:nvSpPr>
        <p:spPr>
          <a:xfrm>
            <a:off x="10866362" y="3748857"/>
            <a:ext cx="205738" cy="205738"/>
          </a:xfrm>
          <a:prstGeom prst="donut">
            <a:avLst>
              <a:gd name="adj" fmla="val 495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Rectangle 47">
            <a:extLst>
              <a:ext uri="{FF2B5EF4-FFF2-40B4-BE49-F238E27FC236}">
                <a16:creationId xmlns:a16="http://schemas.microsoft.com/office/drawing/2014/main" id="{02D911CD-019B-EA4F-AF1E-3BDFE39ECE97}"/>
              </a:ext>
            </a:extLst>
          </p:cNvPr>
          <p:cNvSpPr/>
          <p:nvPr userDrawn="1"/>
        </p:nvSpPr>
        <p:spPr>
          <a:xfrm rot="9540000">
            <a:off x="10173443" y="2783016"/>
            <a:ext cx="193758" cy="1035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636D87A-522A-D543-9DC2-D9932469005F}"/>
              </a:ext>
            </a:extLst>
          </p:cNvPr>
          <p:cNvSpPr/>
          <p:nvPr userDrawn="1"/>
        </p:nvSpPr>
        <p:spPr>
          <a:xfrm rot="1380000">
            <a:off x="9446046" y="1611627"/>
            <a:ext cx="182602" cy="182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F32DFCB0-5D64-BB4F-BD4D-CEF83254124B}"/>
              </a:ext>
            </a:extLst>
          </p:cNvPr>
          <p:cNvGrpSpPr/>
          <p:nvPr userDrawn="1"/>
        </p:nvGrpSpPr>
        <p:grpSpPr>
          <a:xfrm>
            <a:off x="7811314" y="1187854"/>
            <a:ext cx="246266" cy="162706"/>
            <a:chOff x="9428278" y="1954326"/>
            <a:chExt cx="608222" cy="401848"/>
          </a:xfrm>
          <a:solidFill>
            <a:schemeClr val="bg1"/>
          </a:solidFill>
        </p:grpSpPr>
        <p:sp>
          <p:nvSpPr>
            <p:cNvPr id="51" name="Rectangle 50">
              <a:extLst>
                <a:ext uri="{FF2B5EF4-FFF2-40B4-BE49-F238E27FC236}">
                  <a16:creationId xmlns:a16="http://schemas.microsoft.com/office/drawing/2014/main" id="{1871155C-8459-7340-86FE-3DCBA59F51F7}"/>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5F825DB-C938-C044-8FB9-D7740EE7E7D6}"/>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riangle 52">
            <a:extLst>
              <a:ext uri="{FF2B5EF4-FFF2-40B4-BE49-F238E27FC236}">
                <a16:creationId xmlns:a16="http://schemas.microsoft.com/office/drawing/2014/main" id="{C9C31A91-3698-5940-96AA-20C640E7003B}"/>
              </a:ext>
            </a:extLst>
          </p:cNvPr>
          <p:cNvSpPr/>
          <p:nvPr userDrawn="1"/>
        </p:nvSpPr>
        <p:spPr>
          <a:xfrm rot="1380000">
            <a:off x="6482453" y="1285618"/>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onut 53">
            <a:extLst>
              <a:ext uri="{FF2B5EF4-FFF2-40B4-BE49-F238E27FC236}">
                <a16:creationId xmlns:a16="http://schemas.microsoft.com/office/drawing/2014/main" id="{810A2ACA-BC8C-D640-BADB-F6169E42B00B}"/>
              </a:ext>
            </a:extLst>
          </p:cNvPr>
          <p:cNvSpPr/>
          <p:nvPr userDrawn="1"/>
        </p:nvSpPr>
        <p:spPr>
          <a:xfrm>
            <a:off x="9343412" y="658417"/>
            <a:ext cx="205738" cy="205738"/>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Donut 54">
            <a:extLst>
              <a:ext uri="{FF2B5EF4-FFF2-40B4-BE49-F238E27FC236}">
                <a16:creationId xmlns:a16="http://schemas.microsoft.com/office/drawing/2014/main" id="{5E9BC2B4-06FE-7048-BB79-57A18D43C95C}"/>
              </a:ext>
            </a:extLst>
          </p:cNvPr>
          <p:cNvSpPr/>
          <p:nvPr userDrawn="1"/>
        </p:nvSpPr>
        <p:spPr>
          <a:xfrm>
            <a:off x="11442427" y="2966777"/>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6" name="Group 55">
            <a:extLst>
              <a:ext uri="{FF2B5EF4-FFF2-40B4-BE49-F238E27FC236}">
                <a16:creationId xmlns:a16="http://schemas.microsoft.com/office/drawing/2014/main" id="{A90976DA-6872-EE4A-9BBD-89588F6902E0}"/>
              </a:ext>
            </a:extLst>
          </p:cNvPr>
          <p:cNvGrpSpPr/>
          <p:nvPr userDrawn="1"/>
        </p:nvGrpSpPr>
        <p:grpSpPr>
          <a:xfrm>
            <a:off x="10888343" y="2058710"/>
            <a:ext cx="246266" cy="162706"/>
            <a:chOff x="9428278" y="1954326"/>
            <a:chExt cx="608222" cy="401848"/>
          </a:xfrm>
          <a:solidFill>
            <a:schemeClr val="bg1"/>
          </a:solidFill>
        </p:grpSpPr>
        <p:sp>
          <p:nvSpPr>
            <p:cNvPr id="57" name="Rectangle 56">
              <a:extLst>
                <a:ext uri="{FF2B5EF4-FFF2-40B4-BE49-F238E27FC236}">
                  <a16:creationId xmlns:a16="http://schemas.microsoft.com/office/drawing/2014/main" id="{181BE565-5049-E14A-9B5D-8977B1B40E7E}"/>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D132039-2153-B649-B711-32DAD9996670}"/>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riangle 58">
            <a:extLst>
              <a:ext uri="{FF2B5EF4-FFF2-40B4-BE49-F238E27FC236}">
                <a16:creationId xmlns:a16="http://schemas.microsoft.com/office/drawing/2014/main" id="{8A3F2A7E-156E-EC46-A8A3-33F5A2E41A5C}"/>
              </a:ext>
            </a:extLst>
          </p:cNvPr>
          <p:cNvSpPr/>
          <p:nvPr userDrawn="1"/>
        </p:nvSpPr>
        <p:spPr>
          <a:xfrm rot="1380000">
            <a:off x="10212625" y="1213047"/>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onut 59">
            <a:extLst>
              <a:ext uri="{FF2B5EF4-FFF2-40B4-BE49-F238E27FC236}">
                <a16:creationId xmlns:a16="http://schemas.microsoft.com/office/drawing/2014/main" id="{1B007BEA-6F83-4740-8844-127FABDF4362}"/>
              </a:ext>
            </a:extLst>
          </p:cNvPr>
          <p:cNvSpPr/>
          <p:nvPr userDrawn="1"/>
        </p:nvSpPr>
        <p:spPr>
          <a:xfrm>
            <a:off x="10640013" y="383371"/>
            <a:ext cx="205738" cy="205738"/>
          </a:xfrm>
          <a:prstGeom prst="donut">
            <a:avLst>
              <a:gd name="adj" fmla="val 168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ectangle 60">
            <a:extLst>
              <a:ext uri="{FF2B5EF4-FFF2-40B4-BE49-F238E27FC236}">
                <a16:creationId xmlns:a16="http://schemas.microsoft.com/office/drawing/2014/main" id="{811DDD52-BF0E-2640-AB6B-16146762099F}"/>
              </a:ext>
            </a:extLst>
          </p:cNvPr>
          <p:cNvSpPr/>
          <p:nvPr userDrawn="1"/>
        </p:nvSpPr>
        <p:spPr>
          <a:xfrm rot="9540000">
            <a:off x="11402337" y="1213877"/>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93765B2-940F-A642-A42C-A2F094F04583}"/>
              </a:ext>
            </a:extLst>
          </p:cNvPr>
          <p:cNvSpPr/>
          <p:nvPr userDrawn="1"/>
        </p:nvSpPr>
        <p:spPr>
          <a:xfrm rot="9540000">
            <a:off x="4493535" y="1271936"/>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D58FD38-2B25-D948-A51F-7C7CCF5B6F97}"/>
              </a:ext>
            </a:extLst>
          </p:cNvPr>
          <p:cNvSpPr/>
          <p:nvPr userDrawn="1"/>
        </p:nvSpPr>
        <p:spPr>
          <a:xfrm rot="1380000">
            <a:off x="5434711" y="482185"/>
            <a:ext cx="182602" cy="182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iangle 63">
            <a:extLst>
              <a:ext uri="{FF2B5EF4-FFF2-40B4-BE49-F238E27FC236}">
                <a16:creationId xmlns:a16="http://schemas.microsoft.com/office/drawing/2014/main" id="{DECC6A94-BB91-7D4E-8952-4302C68B78A1}"/>
              </a:ext>
            </a:extLst>
          </p:cNvPr>
          <p:cNvSpPr/>
          <p:nvPr userDrawn="1"/>
        </p:nvSpPr>
        <p:spPr>
          <a:xfrm rot="1380000">
            <a:off x="3801224" y="323358"/>
            <a:ext cx="196289" cy="1692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089E9ACE-3EDF-D64B-BB59-8054DFF59B94}"/>
              </a:ext>
            </a:extLst>
          </p:cNvPr>
          <p:cNvGrpSpPr/>
          <p:nvPr userDrawn="1"/>
        </p:nvGrpSpPr>
        <p:grpSpPr>
          <a:xfrm>
            <a:off x="3167186" y="893087"/>
            <a:ext cx="246266" cy="162706"/>
            <a:chOff x="9428278" y="1954326"/>
            <a:chExt cx="608222" cy="401848"/>
          </a:xfrm>
          <a:solidFill>
            <a:schemeClr val="accent4"/>
          </a:solidFill>
        </p:grpSpPr>
        <p:sp>
          <p:nvSpPr>
            <p:cNvPr id="66" name="Rectangle 65">
              <a:extLst>
                <a:ext uri="{FF2B5EF4-FFF2-40B4-BE49-F238E27FC236}">
                  <a16:creationId xmlns:a16="http://schemas.microsoft.com/office/drawing/2014/main" id="{38564591-10E0-C243-AB35-C7F618695610}"/>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C38611C-B3A5-474E-9B30-25C58F75265E}"/>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Donut 67">
            <a:extLst>
              <a:ext uri="{FF2B5EF4-FFF2-40B4-BE49-F238E27FC236}">
                <a16:creationId xmlns:a16="http://schemas.microsoft.com/office/drawing/2014/main" id="{B5872172-699A-634F-92A2-CE726970760B}"/>
              </a:ext>
            </a:extLst>
          </p:cNvPr>
          <p:cNvSpPr/>
          <p:nvPr userDrawn="1"/>
        </p:nvSpPr>
        <p:spPr>
          <a:xfrm>
            <a:off x="484142" y="354206"/>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Rectangle 68">
            <a:extLst>
              <a:ext uri="{FF2B5EF4-FFF2-40B4-BE49-F238E27FC236}">
                <a16:creationId xmlns:a16="http://schemas.microsoft.com/office/drawing/2014/main" id="{08AFE7BC-12E2-E847-A31D-CF4869DD80C5}"/>
              </a:ext>
            </a:extLst>
          </p:cNvPr>
          <p:cNvSpPr/>
          <p:nvPr userDrawn="1"/>
        </p:nvSpPr>
        <p:spPr>
          <a:xfrm rot="9540000">
            <a:off x="1968050" y="386565"/>
            <a:ext cx="193758" cy="1035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onut 69">
            <a:extLst>
              <a:ext uri="{FF2B5EF4-FFF2-40B4-BE49-F238E27FC236}">
                <a16:creationId xmlns:a16="http://schemas.microsoft.com/office/drawing/2014/main" id="{6D357D43-2C31-054C-A7A2-3C2FF3F99FC5}"/>
              </a:ext>
            </a:extLst>
          </p:cNvPr>
          <p:cNvSpPr/>
          <p:nvPr userDrawn="1"/>
        </p:nvSpPr>
        <p:spPr>
          <a:xfrm>
            <a:off x="7260303" y="452426"/>
            <a:ext cx="205738" cy="205738"/>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9309558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OGO - TILT">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59ACC94-C819-8248-83C6-FC456B4B5305}"/>
              </a:ext>
            </a:extLst>
          </p:cNvPr>
          <p:cNvSpPr/>
          <p:nvPr userDrawn="1"/>
        </p:nvSpPr>
        <p:spPr>
          <a:xfrm>
            <a:off x="6664260" y="1"/>
            <a:ext cx="5527741" cy="6856013"/>
          </a:xfrm>
          <a:custGeom>
            <a:avLst/>
            <a:gdLst>
              <a:gd name="connsiteX0" fmla="*/ 2910202 w 5527741"/>
              <a:gd name="connsiteY0" fmla="*/ 0 h 6856013"/>
              <a:gd name="connsiteX1" fmla="*/ 5527741 w 5527741"/>
              <a:gd name="connsiteY1" fmla="*/ 0 h 6856013"/>
              <a:gd name="connsiteX2" fmla="*/ 5527741 w 5527741"/>
              <a:gd name="connsiteY2" fmla="*/ 6856012 h 6856013"/>
              <a:gd name="connsiteX3" fmla="*/ 0 w 5527741"/>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5527741" h="6856013">
                <a:moveTo>
                  <a:pt x="2910202" y="0"/>
                </a:moveTo>
                <a:lnTo>
                  <a:pt x="5527741" y="0"/>
                </a:lnTo>
                <a:lnTo>
                  <a:pt x="5527741" y="6856012"/>
                </a:lnTo>
                <a:lnTo>
                  <a:pt x="0" y="685601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a:extLst>
              <a:ext uri="{FF2B5EF4-FFF2-40B4-BE49-F238E27FC236}">
                <a16:creationId xmlns:a16="http://schemas.microsoft.com/office/drawing/2014/main" id="{EEF3308E-C38C-0D4A-BF07-30BA5A0C6A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68139" y="1838321"/>
            <a:ext cx="7390029" cy="3181358"/>
          </a:xfrm>
          <a:prstGeom prst="rect">
            <a:avLst/>
          </a:prstGeom>
        </p:spPr>
      </p:pic>
    </p:spTree>
    <p:extLst>
      <p:ext uri="{BB962C8B-B14F-4D97-AF65-F5344CB8AC3E}">
        <p14:creationId xmlns:p14="http://schemas.microsoft.com/office/powerpoint/2010/main" val="1224769878"/>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98845D4-4FE1-3F49-BBF3-38B4291BC5D9}"/>
              </a:ext>
            </a:extLst>
          </p:cNvPr>
          <p:cNvSpPr/>
          <p:nvPr userDrawn="1"/>
        </p:nvSpPr>
        <p:spPr>
          <a:xfrm rot="1380000">
            <a:off x="-958764" y="5068337"/>
            <a:ext cx="8637525" cy="3106658"/>
          </a:xfrm>
          <a:custGeom>
            <a:avLst/>
            <a:gdLst>
              <a:gd name="connsiteX0" fmla="*/ 0 w 8891955"/>
              <a:gd name="connsiteY0" fmla="*/ 0 h 3198169"/>
              <a:gd name="connsiteX1" fmla="*/ 8891955 w 8891955"/>
              <a:gd name="connsiteY1" fmla="*/ 0 h 3198169"/>
              <a:gd name="connsiteX2" fmla="*/ 1357542 w 8891955"/>
              <a:gd name="connsiteY2" fmla="*/ 3198169 h 3198169"/>
            </a:gdLst>
            <a:ahLst/>
            <a:cxnLst>
              <a:cxn ang="0">
                <a:pos x="connsiteX0" y="connsiteY0"/>
              </a:cxn>
              <a:cxn ang="0">
                <a:pos x="connsiteX1" y="connsiteY1"/>
              </a:cxn>
              <a:cxn ang="0">
                <a:pos x="connsiteX2" y="connsiteY2"/>
              </a:cxn>
            </a:cxnLst>
            <a:rect l="l" t="t" r="r" b="b"/>
            <a:pathLst>
              <a:path w="8891955" h="3198169">
                <a:moveTo>
                  <a:pt x="0" y="0"/>
                </a:moveTo>
                <a:lnTo>
                  <a:pt x="8891955" y="0"/>
                </a:lnTo>
                <a:lnTo>
                  <a:pt x="1357542" y="3198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31BAFAE-4B1B-6743-8BE6-0C8975D79261}"/>
              </a:ext>
            </a:extLst>
          </p:cNvPr>
          <p:cNvGrpSpPr/>
          <p:nvPr userDrawn="1"/>
        </p:nvGrpSpPr>
        <p:grpSpPr>
          <a:xfrm>
            <a:off x="-1061031" y="-755259"/>
            <a:ext cx="3757441" cy="6940988"/>
            <a:chOff x="-1046283" y="-755259"/>
            <a:chExt cx="3757441" cy="6940988"/>
          </a:xfrm>
        </p:grpSpPr>
        <p:sp>
          <p:nvSpPr>
            <p:cNvPr id="6" name="Freeform 5">
              <a:extLst>
                <a:ext uri="{FF2B5EF4-FFF2-40B4-BE49-F238E27FC236}">
                  <a16:creationId xmlns:a16="http://schemas.microsoft.com/office/drawing/2014/main" id="{D98785A1-872E-1445-A434-A370E7BB6C12}"/>
                </a:ext>
              </a:extLst>
            </p:cNvPr>
            <p:cNvSpPr/>
            <p:nvPr/>
          </p:nvSpPr>
          <p:spPr>
            <a:xfrm rot="1380000">
              <a:off x="-1046283" y="-755259"/>
              <a:ext cx="2496464" cy="6940988"/>
            </a:xfrm>
            <a:custGeom>
              <a:avLst/>
              <a:gdLst>
                <a:gd name="connsiteX0" fmla="*/ 0 w 2496464"/>
                <a:gd name="connsiteY0" fmla="*/ 1059686 h 6940988"/>
                <a:gd name="connsiteX1" fmla="*/ 2496463 w 2496464"/>
                <a:gd name="connsiteY1" fmla="*/ 0 h 6940988"/>
                <a:gd name="connsiteX2" fmla="*/ 2496464 w 2496464"/>
                <a:gd name="connsiteY2" fmla="*/ 6940988 h 6940988"/>
              </a:gdLst>
              <a:ahLst/>
              <a:cxnLst>
                <a:cxn ang="0">
                  <a:pos x="connsiteX0" y="connsiteY0"/>
                </a:cxn>
                <a:cxn ang="0">
                  <a:pos x="connsiteX1" y="connsiteY1"/>
                </a:cxn>
                <a:cxn ang="0">
                  <a:pos x="connsiteX2" y="connsiteY2"/>
                </a:cxn>
              </a:cxnLst>
              <a:rect l="l" t="t" r="r" b="b"/>
              <a:pathLst>
                <a:path w="2496464" h="6940988">
                  <a:moveTo>
                    <a:pt x="0" y="1059686"/>
                  </a:moveTo>
                  <a:lnTo>
                    <a:pt x="2496463" y="0"/>
                  </a:lnTo>
                  <a:lnTo>
                    <a:pt x="2496464" y="694098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51A9592-BA94-5043-82E0-00171BA34A88}"/>
                </a:ext>
              </a:extLst>
            </p:cNvPr>
            <p:cNvGrpSpPr/>
            <p:nvPr/>
          </p:nvGrpSpPr>
          <p:grpSpPr>
            <a:xfrm>
              <a:off x="-3176" y="0"/>
              <a:ext cx="2714334" cy="1649366"/>
              <a:chOff x="-3175" y="0"/>
              <a:chExt cx="2714334" cy="1649366"/>
            </a:xfrm>
          </p:grpSpPr>
          <p:sp>
            <p:nvSpPr>
              <p:cNvPr id="8" name="Freeform 7">
                <a:extLst>
                  <a:ext uri="{FF2B5EF4-FFF2-40B4-BE49-F238E27FC236}">
                    <a16:creationId xmlns:a16="http://schemas.microsoft.com/office/drawing/2014/main" id="{DB030F32-9C8C-1542-B56F-D02E778FA40E}"/>
                  </a:ext>
                </a:extLst>
              </p:cNvPr>
              <p:cNvSpPr/>
              <p:nvPr/>
            </p:nvSpPr>
            <p:spPr>
              <a:xfrm>
                <a:off x="-3175" y="0"/>
                <a:ext cx="2714334" cy="1649366"/>
              </a:xfrm>
              <a:custGeom>
                <a:avLst/>
                <a:gdLst>
                  <a:gd name="connsiteX0" fmla="*/ 0 w 2714334"/>
                  <a:gd name="connsiteY0" fmla="*/ 0 h 1649366"/>
                  <a:gd name="connsiteX1" fmla="*/ 2714334 w 2714334"/>
                  <a:gd name="connsiteY1" fmla="*/ 0 h 1649366"/>
                  <a:gd name="connsiteX2" fmla="*/ 2014220 w 2714334"/>
                  <a:gd name="connsiteY2" fmla="*/ 1649366 h 1649366"/>
                  <a:gd name="connsiteX3" fmla="*/ 0 w 2714334"/>
                  <a:gd name="connsiteY3" fmla="*/ 794381 h 1649366"/>
                </a:gdLst>
                <a:ahLst/>
                <a:cxnLst>
                  <a:cxn ang="0">
                    <a:pos x="connsiteX0" y="connsiteY0"/>
                  </a:cxn>
                  <a:cxn ang="0">
                    <a:pos x="connsiteX1" y="connsiteY1"/>
                  </a:cxn>
                  <a:cxn ang="0">
                    <a:pos x="connsiteX2" y="connsiteY2"/>
                  </a:cxn>
                  <a:cxn ang="0">
                    <a:pos x="connsiteX3" y="connsiteY3"/>
                  </a:cxn>
                </a:cxnLst>
                <a:rect l="l" t="t" r="r" b="b"/>
                <a:pathLst>
                  <a:path w="2714334" h="1649366">
                    <a:moveTo>
                      <a:pt x="0" y="0"/>
                    </a:moveTo>
                    <a:lnTo>
                      <a:pt x="2714334" y="0"/>
                    </a:lnTo>
                    <a:lnTo>
                      <a:pt x="2014220" y="1649366"/>
                    </a:lnTo>
                    <a:lnTo>
                      <a:pt x="0" y="7943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1">
                <a:extLst>
                  <a:ext uri="{FF2B5EF4-FFF2-40B4-BE49-F238E27FC236}">
                    <a16:creationId xmlns:a16="http://schemas.microsoft.com/office/drawing/2014/main" id="{0B0240BF-E963-4B44-97BF-AEC8918C697C}"/>
                  </a:ext>
                </a:extLst>
              </p:cNvPr>
              <p:cNvPicPr>
                <a:picLocks noChangeAspect="1"/>
              </p:cNvPicPr>
              <p:nvPr/>
            </p:nvPicPr>
            <p:blipFill>
              <a:blip r:embed="rId2"/>
              <a:stretch>
                <a:fillRect/>
              </a:stretch>
            </p:blipFill>
            <p:spPr>
              <a:xfrm>
                <a:off x="78218" y="894"/>
                <a:ext cx="2331321" cy="996894"/>
              </a:xfrm>
              <a:prstGeom prst="rect">
                <a:avLst/>
              </a:prstGeom>
            </p:spPr>
          </p:pic>
        </p:grpSp>
      </p:grpSp>
      <p:sp>
        <p:nvSpPr>
          <p:cNvPr id="12" name="Donut 11">
            <a:extLst>
              <a:ext uri="{FF2B5EF4-FFF2-40B4-BE49-F238E27FC236}">
                <a16:creationId xmlns:a16="http://schemas.microsoft.com/office/drawing/2014/main" id="{67697BAF-284F-684A-B904-25656ECC18F9}"/>
              </a:ext>
            </a:extLst>
          </p:cNvPr>
          <p:cNvSpPr/>
          <p:nvPr userDrawn="1"/>
        </p:nvSpPr>
        <p:spPr>
          <a:xfrm>
            <a:off x="9279138" y="4881461"/>
            <a:ext cx="997844" cy="997844"/>
          </a:xfrm>
          <a:prstGeom prst="donut">
            <a:avLst>
              <a:gd name="adj" fmla="val 168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FF0407DB-F594-E44F-AB93-2019098B411B}"/>
              </a:ext>
            </a:extLst>
          </p:cNvPr>
          <p:cNvSpPr>
            <a:spLocks noGrp="1"/>
          </p:cNvSpPr>
          <p:nvPr>
            <p:ph type="subTitle" idx="1"/>
          </p:nvPr>
        </p:nvSpPr>
        <p:spPr>
          <a:xfrm>
            <a:off x="5239657" y="5247963"/>
            <a:ext cx="4761015" cy="1149602"/>
          </a:xfrm>
        </p:spPr>
        <p:txBody>
          <a:bodyPr wrap="none" lIns="0" tIns="0" rIns="0" bIns="0">
            <a:noAutofit/>
          </a:bodyPr>
          <a:lstStyle>
            <a:lvl1pPr marL="0" indent="0" algn="r">
              <a:buNone/>
              <a:defRPr sz="2000" b="0" i="0">
                <a:solidFill>
                  <a:schemeClr val="tx1"/>
                </a:solidFill>
                <a:latin typeface="Geometria-Medium" panose="020B0503020204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 name="Title 1">
            <a:extLst>
              <a:ext uri="{FF2B5EF4-FFF2-40B4-BE49-F238E27FC236}">
                <a16:creationId xmlns:a16="http://schemas.microsoft.com/office/drawing/2014/main" id="{1C4A8E08-E6C9-5642-A9FB-92F4FEC89130}"/>
              </a:ext>
            </a:extLst>
          </p:cNvPr>
          <p:cNvSpPr>
            <a:spLocks noGrp="1"/>
          </p:cNvSpPr>
          <p:nvPr>
            <p:ph type="ctrTitle" hasCustomPrompt="1"/>
          </p:nvPr>
        </p:nvSpPr>
        <p:spPr>
          <a:xfrm>
            <a:off x="3193143" y="997788"/>
            <a:ext cx="6810562" cy="3490148"/>
          </a:xfrm>
          <a:prstGeom prst="rect">
            <a:avLst/>
          </a:prstGeom>
        </p:spPr>
        <p:txBody>
          <a:bodyPr wrap="square" lIns="90000" tIns="0" rIns="0" bIns="0" anchor="ctr" anchorCtr="0">
            <a:normAutofit/>
          </a:bodyPr>
          <a:lstStyle>
            <a:lvl1pPr algn="r">
              <a:defRPr sz="3800">
                <a:solidFill>
                  <a:schemeClr val="tx1"/>
                </a:solidFill>
              </a:defRPr>
            </a:lvl1pPr>
          </a:lstStyle>
          <a:p>
            <a:r>
              <a:rPr lang="en-US"/>
              <a:t>CLICK TO EDIT MASTER TITLE STYLE</a:t>
            </a:r>
          </a:p>
        </p:txBody>
      </p:sp>
      <p:sp>
        <p:nvSpPr>
          <p:cNvPr id="17" name="Subtitle 2">
            <a:extLst>
              <a:ext uri="{FF2B5EF4-FFF2-40B4-BE49-F238E27FC236}">
                <a16:creationId xmlns:a16="http://schemas.microsoft.com/office/drawing/2014/main" id="{504DC1B0-554B-E44B-B115-311720EFC49F}"/>
              </a:ext>
            </a:extLst>
          </p:cNvPr>
          <p:cNvSpPr txBox="1">
            <a:spLocks/>
          </p:cNvSpPr>
          <p:nvPr userDrawn="1"/>
        </p:nvSpPr>
        <p:spPr>
          <a:xfrm>
            <a:off x="703715" y="5177097"/>
            <a:ext cx="370575" cy="221599"/>
          </a:xfrm>
          <a:prstGeom prst="rect">
            <a:avLst/>
          </a:prstGeom>
          <a:solidFill>
            <a:schemeClr val="tx1">
              <a:alpha val="0"/>
            </a:schemeClr>
          </a:solidFill>
        </p:spPr>
        <p:txBody>
          <a:bodyPr vert="horz" wrap="square"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a:t>/</a:t>
            </a:r>
            <a:endParaRPr lang="en-US" sz="1600"/>
          </a:p>
        </p:txBody>
      </p:sp>
      <p:sp>
        <p:nvSpPr>
          <p:cNvPr id="18" name="Subtitle 2">
            <a:extLst>
              <a:ext uri="{FF2B5EF4-FFF2-40B4-BE49-F238E27FC236}">
                <a16:creationId xmlns:a16="http://schemas.microsoft.com/office/drawing/2014/main" id="{BE35BDFA-429A-BB4C-9B14-93344DF401CA}"/>
              </a:ext>
            </a:extLst>
          </p:cNvPr>
          <p:cNvSpPr txBox="1">
            <a:spLocks/>
          </p:cNvSpPr>
          <p:nvPr userDrawn="1"/>
        </p:nvSpPr>
        <p:spPr>
          <a:xfrm>
            <a:off x="703715" y="5491422"/>
            <a:ext cx="370575" cy="221599"/>
          </a:xfrm>
          <a:prstGeom prst="rect">
            <a:avLst/>
          </a:prstGeom>
          <a:solidFill>
            <a:schemeClr val="tx1">
              <a:alpha val="0"/>
            </a:schemeClr>
          </a:solidFill>
        </p:spPr>
        <p:txBody>
          <a:bodyPr vert="horz" wrap="square"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a:solidFill>
                  <a:schemeClr val="accent2"/>
                </a:solidFill>
              </a:rPr>
              <a:t>//</a:t>
            </a:r>
            <a:endParaRPr lang="en-US" sz="1600">
              <a:solidFill>
                <a:schemeClr val="accent2"/>
              </a:solidFill>
            </a:endParaRPr>
          </a:p>
        </p:txBody>
      </p:sp>
      <p:sp>
        <p:nvSpPr>
          <p:cNvPr id="19" name="Subtitle 2">
            <a:extLst>
              <a:ext uri="{FF2B5EF4-FFF2-40B4-BE49-F238E27FC236}">
                <a16:creationId xmlns:a16="http://schemas.microsoft.com/office/drawing/2014/main" id="{F7443F65-6291-D747-952E-1F2F876EEE72}"/>
              </a:ext>
            </a:extLst>
          </p:cNvPr>
          <p:cNvSpPr txBox="1">
            <a:spLocks/>
          </p:cNvSpPr>
          <p:nvPr userDrawn="1"/>
        </p:nvSpPr>
        <p:spPr>
          <a:xfrm>
            <a:off x="703715" y="5805747"/>
            <a:ext cx="370575" cy="221599"/>
          </a:xfrm>
          <a:prstGeom prst="rect">
            <a:avLst/>
          </a:prstGeom>
          <a:solidFill>
            <a:schemeClr val="tx1">
              <a:alpha val="0"/>
            </a:schemeClr>
          </a:solidFill>
        </p:spPr>
        <p:txBody>
          <a:bodyPr vert="horz" wrap="square" lIns="0" tIns="0" rIns="0" bIns="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a:solidFill>
                  <a:schemeClr val="accent4"/>
                </a:solidFill>
              </a:rPr>
              <a:t>///</a:t>
            </a:r>
            <a:endParaRPr lang="en-US" sz="1600">
              <a:solidFill>
                <a:schemeClr val="accent4"/>
              </a:solidFill>
            </a:endParaRPr>
          </a:p>
        </p:txBody>
      </p:sp>
    </p:spTree>
    <p:extLst>
      <p:ext uri="{BB962C8B-B14F-4D97-AF65-F5344CB8AC3E}">
        <p14:creationId xmlns:p14="http://schemas.microsoft.com/office/powerpoint/2010/main" val="3542501362"/>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accent3"/>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414648D-4C1C-514A-84B0-9971E1435289}"/>
              </a:ext>
            </a:extLst>
          </p:cNvPr>
          <p:cNvSpPr/>
          <p:nvPr userDrawn="1"/>
        </p:nvSpPr>
        <p:spPr>
          <a:xfrm rot="1380000">
            <a:off x="6985465" y="-514102"/>
            <a:ext cx="6173280" cy="8933223"/>
          </a:xfrm>
          <a:custGeom>
            <a:avLst/>
            <a:gdLst>
              <a:gd name="connsiteX0" fmla="*/ 0 w 6173280"/>
              <a:gd name="connsiteY0" fmla="*/ 1482964 h 8933223"/>
              <a:gd name="connsiteX1" fmla="*/ 3493646 w 6173280"/>
              <a:gd name="connsiteY1" fmla="*/ 0 h 8933223"/>
              <a:gd name="connsiteX2" fmla="*/ 6173280 w 6173280"/>
              <a:gd name="connsiteY2" fmla="*/ 6312822 h 8933223"/>
              <a:gd name="connsiteX3" fmla="*/ 2 w 6173280"/>
              <a:gd name="connsiteY3" fmla="*/ 8933223 h 8933223"/>
              <a:gd name="connsiteX4" fmla="*/ 0 w 6173280"/>
              <a:gd name="connsiteY4" fmla="*/ 1482964 h 893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280" h="8933223">
                <a:moveTo>
                  <a:pt x="0" y="1482964"/>
                </a:moveTo>
                <a:lnTo>
                  <a:pt x="3493646" y="0"/>
                </a:lnTo>
                <a:lnTo>
                  <a:pt x="6173280" y="6312822"/>
                </a:lnTo>
                <a:lnTo>
                  <a:pt x="2" y="8933223"/>
                </a:lnTo>
                <a:lnTo>
                  <a:pt x="0" y="14829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B17C3BF-E9AA-2745-B90F-6201F1A870BE}"/>
              </a:ext>
            </a:extLst>
          </p:cNvPr>
          <p:cNvGrpSpPr/>
          <p:nvPr userDrawn="1"/>
        </p:nvGrpSpPr>
        <p:grpSpPr>
          <a:xfrm>
            <a:off x="672827" y="3338190"/>
            <a:ext cx="3977014" cy="3005284"/>
            <a:chOff x="494892" y="3459543"/>
            <a:chExt cx="3977014" cy="3005284"/>
          </a:xfrm>
        </p:grpSpPr>
        <p:sp>
          <p:nvSpPr>
            <p:cNvPr id="8" name="Rectangle 7">
              <a:extLst>
                <a:ext uri="{FF2B5EF4-FFF2-40B4-BE49-F238E27FC236}">
                  <a16:creationId xmlns:a16="http://schemas.microsoft.com/office/drawing/2014/main" id="{25AF60BB-9CE1-F542-92AB-59398345D46A}"/>
                </a:ext>
              </a:extLst>
            </p:cNvPr>
            <p:cNvSpPr/>
            <p:nvPr/>
          </p:nvSpPr>
          <p:spPr>
            <a:xfrm rot="1380000">
              <a:off x="1682303" y="4477754"/>
              <a:ext cx="253666" cy="2536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nut 8">
              <a:extLst>
                <a:ext uri="{FF2B5EF4-FFF2-40B4-BE49-F238E27FC236}">
                  <a16:creationId xmlns:a16="http://schemas.microsoft.com/office/drawing/2014/main" id="{5D12BBEC-FC21-1448-A79E-372FADE8EAE8}"/>
                </a:ext>
              </a:extLst>
            </p:cNvPr>
            <p:cNvSpPr/>
            <p:nvPr/>
          </p:nvSpPr>
          <p:spPr>
            <a:xfrm>
              <a:off x="3415638" y="3471937"/>
              <a:ext cx="285806" cy="285806"/>
            </a:xfrm>
            <a:prstGeom prst="donut">
              <a:avLst>
                <a:gd name="adj" fmla="val 495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a:extLst>
                <a:ext uri="{FF2B5EF4-FFF2-40B4-BE49-F238E27FC236}">
                  <a16:creationId xmlns:a16="http://schemas.microsoft.com/office/drawing/2014/main" id="{DBDD74AB-A7BF-364F-BB64-5521AE7003C9}"/>
                </a:ext>
              </a:extLst>
            </p:cNvPr>
            <p:cNvSpPr/>
            <p:nvPr/>
          </p:nvSpPr>
          <p:spPr>
            <a:xfrm>
              <a:off x="2875822" y="4562017"/>
              <a:ext cx="285806" cy="285806"/>
            </a:xfrm>
            <a:prstGeom prst="donut">
              <a:avLst>
                <a:gd name="adj" fmla="val 168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riangle 10">
              <a:extLst>
                <a:ext uri="{FF2B5EF4-FFF2-40B4-BE49-F238E27FC236}">
                  <a16:creationId xmlns:a16="http://schemas.microsoft.com/office/drawing/2014/main" id="{10F0C91F-27A7-0647-9FC5-198204271E55}"/>
                </a:ext>
              </a:extLst>
            </p:cNvPr>
            <p:cNvSpPr/>
            <p:nvPr/>
          </p:nvSpPr>
          <p:spPr>
            <a:xfrm rot="1380000">
              <a:off x="3645835" y="5100065"/>
              <a:ext cx="272680" cy="23506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4BB4091-1211-DB47-9AA8-8A3C4EF3245D}"/>
                </a:ext>
              </a:extLst>
            </p:cNvPr>
            <p:cNvSpPr/>
            <p:nvPr/>
          </p:nvSpPr>
          <p:spPr>
            <a:xfrm rot="9540000">
              <a:off x="4202742" y="4065124"/>
              <a:ext cx="269164" cy="143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14D3ED8-597D-E745-BAA3-D0C232E0277D}"/>
                </a:ext>
              </a:extLst>
            </p:cNvPr>
            <p:cNvGrpSpPr/>
            <p:nvPr/>
          </p:nvGrpSpPr>
          <p:grpSpPr>
            <a:xfrm>
              <a:off x="2290251" y="3842094"/>
              <a:ext cx="342106" cy="226027"/>
              <a:chOff x="9428278" y="1954326"/>
              <a:chExt cx="608222" cy="401848"/>
            </a:xfrm>
            <a:solidFill>
              <a:schemeClr val="accent2"/>
            </a:solidFill>
          </p:grpSpPr>
          <p:sp>
            <p:nvSpPr>
              <p:cNvPr id="23" name="Rectangle 22">
                <a:extLst>
                  <a:ext uri="{FF2B5EF4-FFF2-40B4-BE49-F238E27FC236}">
                    <a16:creationId xmlns:a16="http://schemas.microsoft.com/office/drawing/2014/main" id="{D01AF605-5A59-3B45-8836-CC5B73916708}"/>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4D20774-7F51-D741-991C-C6593BE6F38E}"/>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riangle 13">
              <a:extLst>
                <a:ext uri="{FF2B5EF4-FFF2-40B4-BE49-F238E27FC236}">
                  <a16:creationId xmlns:a16="http://schemas.microsoft.com/office/drawing/2014/main" id="{47D7F1DE-E0B7-4C4D-868A-7F2CA055D5B0}"/>
                </a:ext>
              </a:extLst>
            </p:cNvPr>
            <p:cNvSpPr/>
            <p:nvPr/>
          </p:nvSpPr>
          <p:spPr>
            <a:xfrm rot="1380000">
              <a:off x="1258049" y="3459543"/>
              <a:ext cx="272680" cy="23506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nut 14">
              <a:extLst>
                <a:ext uri="{FF2B5EF4-FFF2-40B4-BE49-F238E27FC236}">
                  <a16:creationId xmlns:a16="http://schemas.microsoft.com/office/drawing/2014/main" id="{171B69B8-4AC7-F243-A90F-EA07EF2E9CAB}"/>
                </a:ext>
              </a:extLst>
            </p:cNvPr>
            <p:cNvSpPr/>
            <p:nvPr/>
          </p:nvSpPr>
          <p:spPr>
            <a:xfrm>
              <a:off x="2135802" y="5987229"/>
              <a:ext cx="285806" cy="285806"/>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15">
              <a:extLst>
                <a:ext uri="{FF2B5EF4-FFF2-40B4-BE49-F238E27FC236}">
                  <a16:creationId xmlns:a16="http://schemas.microsoft.com/office/drawing/2014/main" id="{9653EB6A-C568-2D43-BC41-A460EBB745F5}"/>
                </a:ext>
              </a:extLst>
            </p:cNvPr>
            <p:cNvSpPr/>
            <p:nvPr/>
          </p:nvSpPr>
          <p:spPr>
            <a:xfrm>
              <a:off x="837663" y="5302509"/>
              <a:ext cx="285806" cy="285806"/>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7DAFAAFB-94E5-A744-B452-8BAEB2004BD1}"/>
                </a:ext>
              </a:extLst>
            </p:cNvPr>
            <p:cNvGrpSpPr/>
            <p:nvPr/>
          </p:nvGrpSpPr>
          <p:grpSpPr>
            <a:xfrm>
              <a:off x="672827" y="6238800"/>
              <a:ext cx="342106" cy="226027"/>
              <a:chOff x="9428278" y="1954326"/>
              <a:chExt cx="608222" cy="401848"/>
            </a:xfrm>
            <a:solidFill>
              <a:schemeClr val="bg1"/>
            </a:solidFill>
          </p:grpSpPr>
          <p:sp>
            <p:nvSpPr>
              <p:cNvPr id="21" name="Rectangle 20">
                <a:extLst>
                  <a:ext uri="{FF2B5EF4-FFF2-40B4-BE49-F238E27FC236}">
                    <a16:creationId xmlns:a16="http://schemas.microsoft.com/office/drawing/2014/main" id="{8398C1F9-6FBC-0B40-BBA8-F4EE99C9DA11}"/>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FD206A-F80F-EE4C-A7F9-D7E20F4DA17F}"/>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48FFFD8D-DBDC-504E-8CD0-95F49349E29B}"/>
                </a:ext>
              </a:extLst>
            </p:cNvPr>
            <p:cNvSpPr/>
            <p:nvPr/>
          </p:nvSpPr>
          <p:spPr>
            <a:xfrm rot="1380000">
              <a:off x="4125874" y="5923880"/>
              <a:ext cx="253666" cy="2536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73FBFF9-E537-5948-AEAD-4EBEBAA4FBE6}"/>
                </a:ext>
              </a:extLst>
            </p:cNvPr>
            <p:cNvSpPr/>
            <p:nvPr/>
          </p:nvSpPr>
          <p:spPr>
            <a:xfrm rot="9540000">
              <a:off x="1951414" y="5307135"/>
              <a:ext cx="269164" cy="1438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19">
              <a:extLst>
                <a:ext uri="{FF2B5EF4-FFF2-40B4-BE49-F238E27FC236}">
                  <a16:creationId xmlns:a16="http://schemas.microsoft.com/office/drawing/2014/main" id="{4FC93DE2-E437-984A-979B-E7D17E86A96E}"/>
                </a:ext>
              </a:extLst>
            </p:cNvPr>
            <p:cNvSpPr/>
            <p:nvPr/>
          </p:nvSpPr>
          <p:spPr>
            <a:xfrm>
              <a:off x="494892" y="4145903"/>
              <a:ext cx="285806" cy="285806"/>
            </a:xfrm>
            <a:prstGeom prst="donut">
              <a:avLst>
                <a:gd name="adj" fmla="val 4954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Donut 24">
            <a:extLst>
              <a:ext uri="{FF2B5EF4-FFF2-40B4-BE49-F238E27FC236}">
                <a16:creationId xmlns:a16="http://schemas.microsoft.com/office/drawing/2014/main" id="{67AAC46B-9E24-2845-8953-413136277594}"/>
              </a:ext>
            </a:extLst>
          </p:cNvPr>
          <p:cNvSpPr/>
          <p:nvPr userDrawn="1"/>
        </p:nvSpPr>
        <p:spPr>
          <a:xfrm>
            <a:off x="9281970" y="1216235"/>
            <a:ext cx="1452096" cy="1452096"/>
          </a:xfrm>
          <a:prstGeom prst="donut">
            <a:avLst>
              <a:gd name="adj" fmla="val 168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 Placeholder 2">
            <a:extLst>
              <a:ext uri="{FF2B5EF4-FFF2-40B4-BE49-F238E27FC236}">
                <a16:creationId xmlns:a16="http://schemas.microsoft.com/office/drawing/2014/main" id="{C05B89C3-2ECB-4E4D-A269-3028B9AEE112}"/>
              </a:ext>
            </a:extLst>
          </p:cNvPr>
          <p:cNvSpPr>
            <a:spLocks noGrp="1"/>
          </p:cNvSpPr>
          <p:nvPr>
            <p:ph type="body" idx="1"/>
          </p:nvPr>
        </p:nvSpPr>
        <p:spPr>
          <a:xfrm>
            <a:off x="7145872" y="3968325"/>
            <a:ext cx="4373300" cy="2309199"/>
          </a:xfrm>
        </p:spPr>
        <p:txBody>
          <a:bodyPr>
            <a:normAutofit/>
          </a:bodyPr>
          <a:lstStyle>
            <a:lvl1pPr marL="0" indent="0" algn="r">
              <a:buNone/>
              <a:defRPr sz="2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534FFE30-435A-BA4E-BBAF-2655D74234C8}"/>
              </a:ext>
            </a:extLst>
          </p:cNvPr>
          <p:cNvSpPr>
            <a:spLocks noGrp="1"/>
          </p:cNvSpPr>
          <p:nvPr>
            <p:ph type="title" hasCustomPrompt="1"/>
          </p:nvPr>
        </p:nvSpPr>
        <p:spPr>
          <a:xfrm>
            <a:off x="672827" y="619200"/>
            <a:ext cx="5423173" cy="2172006"/>
          </a:xfrm>
          <a:prstGeom prst="rect">
            <a:avLst/>
          </a:prstGeom>
          <a:solidFill>
            <a:schemeClr val="accent3"/>
          </a:solidFill>
        </p:spPr>
        <p:txBody>
          <a:bodyPr wrap="square" lIns="90000" tIns="46800" rIns="90000" bIns="46800" anchor="t" anchorCtr="0">
            <a:spAutoFit/>
          </a:bodyPr>
          <a:lstStyle>
            <a:lvl1pPr>
              <a:defRPr sz="5000">
                <a:solidFill>
                  <a:schemeClr val="tx1"/>
                </a:solidFill>
              </a:defRPr>
            </a:lvl1pPr>
          </a:lstStyle>
          <a:p>
            <a:r>
              <a:rPr lang="en-US"/>
              <a:t>CLICK TO EDIT MASTER TITLE STYLE</a:t>
            </a:r>
          </a:p>
        </p:txBody>
      </p:sp>
    </p:spTree>
    <p:extLst>
      <p:ext uri="{BB962C8B-B14F-4D97-AF65-F5344CB8AC3E}">
        <p14:creationId xmlns:p14="http://schemas.microsoft.com/office/powerpoint/2010/main" val="556922833"/>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 2">
    <p:bg>
      <p:bgPr>
        <a:solidFill>
          <a:schemeClr val="accent2"/>
        </a:solidFill>
        <a:effectLst/>
      </p:bgPr>
    </p:bg>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D209FE92-F9D9-B14F-847D-5B3409405860}"/>
              </a:ext>
            </a:extLst>
          </p:cNvPr>
          <p:cNvSpPr/>
          <p:nvPr userDrawn="1"/>
        </p:nvSpPr>
        <p:spPr>
          <a:xfrm rot="1380000">
            <a:off x="6985465" y="-514102"/>
            <a:ext cx="6173280" cy="8933223"/>
          </a:xfrm>
          <a:custGeom>
            <a:avLst/>
            <a:gdLst>
              <a:gd name="connsiteX0" fmla="*/ 0 w 6173280"/>
              <a:gd name="connsiteY0" fmla="*/ 1482964 h 8933223"/>
              <a:gd name="connsiteX1" fmla="*/ 3493646 w 6173280"/>
              <a:gd name="connsiteY1" fmla="*/ 0 h 8933223"/>
              <a:gd name="connsiteX2" fmla="*/ 6173280 w 6173280"/>
              <a:gd name="connsiteY2" fmla="*/ 6312822 h 8933223"/>
              <a:gd name="connsiteX3" fmla="*/ 2 w 6173280"/>
              <a:gd name="connsiteY3" fmla="*/ 8933223 h 8933223"/>
              <a:gd name="connsiteX4" fmla="*/ 0 w 6173280"/>
              <a:gd name="connsiteY4" fmla="*/ 1482964 h 893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280" h="8933223">
                <a:moveTo>
                  <a:pt x="0" y="1482964"/>
                </a:moveTo>
                <a:lnTo>
                  <a:pt x="3493646" y="0"/>
                </a:lnTo>
                <a:lnTo>
                  <a:pt x="6173280" y="6312822"/>
                </a:lnTo>
                <a:lnTo>
                  <a:pt x="2" y="8933223"/>
                </a:lnTo>
                <a:lnTo>
                  <a:pt x="0" y="148296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2D3E8EE-61D5-0542-B75B-23DEB395BA16}"/>
              </a:ext>
            </a:extLst>
          </p:cNvPr>
          <p:cNvGrpSpPr/>
          <p:nvPr userDrawn="1"/>
        </p:nvGrpSpPr>
        <p:grpSpPr>
          <a:xfrm>
            <a:off x="8508162" y="446282"/>
            <a:ext cx="3446627" cy="3214834"/>
            <a:chOff x="8508162" y="446282"/>
            <a:chExt cx="3446627" cy="3214834"/>
          </a:xfrm>
        </p:grpSpPr>
        <p:sp>
          <p:nvSpPr>
            <p:cNvPr id="28" name="Rectangle 27">
              <a:extLst>
                <a:ext uri="{FF2B5EF4-FFF2-40B4-BE49-F238E27FC236}">
                  <a16:creationId xmlns:a16="http://schemas.microsoft.com/office/drawing/2014/main" id="{85FB7E4C-33B5-5643-8761-BED38C776C3F}"/>
                </a:ext>
              </a:extLst>
            </p:cNvPr>
            <p:cNvSpPr/>
            <p:nvPr/>
          </p:nvSpPr>
          <p:spPr>
            <a:xfrm rot="1380000">
              <a:off x="9367592" y="1301857"/>
              <a:ext cx="1280852" cy="12808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nut 28">
              <a:extLst>
                <a:ext uri="{FF2B5EF4-FFF2-40B4-BE49-F238E27FC236}">
                  <a16:creationId xmlns:a16="http://schemas.microsoft.com/office/drawing/2014/main" id="{84211E6E-987A-4B4C-8BF6-F1268CC82626}"/>
                </a:ext>
              </a:extLst>
            </p:cNvPr>
            <p:cNvSpPr/>
            <p:nvPr/>
          </p:nvSpPr>
          <p:spPr>
            <a:xfrm>
              <a:off x="11086137" y="515826"/>
              <a:ext cx="285806" cy="285806"/>
            </a:xfrm>
            <a:prstGeom prst="donut">
              <a:avLst>
                <a:gd name="adj" fmla="val 495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9">
              <a:extLst>
                <a:ext uri="{FF2B5EF4-FFF2-40B4-BE49-F238E27FC236}">
                  <a16:creationId xmlns:a16="http://schemas.microsoft.com/office/drawing/2014/main" id="{1F8A3455-D4D0-B74A-BC2C-25FD8EAA84E2}"/>
                </a:ext>
              </a:extLst>
            </p:cNvPr>
            <p:cNvSpPr/>
            <p:nvPr/>
          </p:nvSpPr>
          <p:spPr>
            <a:xfrm>
              <a:off x="11003521" y="1777356"/>
              <a:ext cx="285806" cy="285806"/>
            </a:xfrm>
            <a:prstGeom prst="donut">
              <a:avLst>
                <a:gd name="adj" fmla="val 168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riangle 30">
              <a:extLst>
                <a:ext uri="{FF2B5EF4-FFF2-40B4-BE49-F238E27FC236}">
                  <a16:creationId xmlns:a16="http://schemas.microsoft.com/office/drawing/2014/main" id="{3ECB90DB-491E-5243-B028-246577EFE8A6}"/>
                </a:ext>
              </a:extLst>
            </p:cNvPr>
            <p:cNvSpPr/>
            <p:nvPr/>
          </p:nvSpPr>
          <p:spPr>
            <a:xfrm rot="1380000">
              <a:off x="11030584" y="2524954"/>
              <a:ext cx="272680" cy="23506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8D161B8-C6F9-944C-8E22-F905B39053B5}"/>
                </a:ext>
              </a:extLst>
            </p:cNvPr>
            <p:cNvSpPr/>
            <p:nvPr/>
          </p:nvSpPr>
          <p:spPr>
            <a:xfrm rot="9540000">
              <a:off x="11549391" y="1223313"/>
              <a:ext cx="269164" cy="143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BC4F3E95-195A-AB43-8433-AFFDAA75159A}"/>
                </a:ext>
              </a:extLst>
            </p:cNvPr>
            <p:cNvGrpSpPr/>
            <p:nvPr/>
          </p:nvGrpSpPr>
          <p:grpSpPr>
            <a:xfrm>
              <a:off x="9960750" y="790733"/>
              <a:ext cx="342106" cy="226027"/>
              <a:chOff x="9428278" y="1954326"/>
              <a:chExt cx="608222" cy="401848"/>
            </a:xfrm>
            <a:solidFill>
              <a:schemeClr val="accent2"/>
            </a:solidFill>
          </p:grpSpPr>
          <p:sp>
            <p:nvSpPr>
              <p:cNvPr id="43" name="Rectangle 42">
                <a:extLst>
                  <a:ext uri="{FF2B5EF4-FFF2-40B4-BE49-F238E27FC236}">
                    <a16:creationId xmlns:a16="http://schemas.microsoft.com/office/drawing/2014/main" id="{B263AC24-887B-A741-B97C-C2EF5EC43058}"/>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F70C556-2C87-B14A-AB88-C79B7DC2E4EC}"/>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riangle 33">
              <a:extLst>
                <a:ext uri="{FF2B5EF4-FFF2-40B4-BE49-F238E27FC236}">
                  <a16:creationId xmlns:a16="http://schemas.microsoft.com/office/drawing/2014/main" id="{B872571C-AA73-E641-9AB4-2FB6A0238B4D}"/>
                </a:ext>
              </a:extLst>
            </p:cNvPr>
            <p:cNvSpPr/>
            <p:nvPr/>
          </p:nvSpPr>
          <p:spPr>
            <a:xfrm rot="1380000">
              <a:off x="8928548" y="446282"/>
              <a:ext cx="272680" cy="23506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nut 34">
              <a:extLst>
                <a:ext uri="{FF2B5EF4-FFF2-40B4-BE49-F238E27FC236}">
                  <a16:creationId xmlns:a16="http://schemas.microsoft.com/office/drawing/2014/main" id="{07BA707D-8583-5F44-8C1D-7F168FA44F23}"/>
                </a:ext>
              </a:extLst>
            </p:cNvPr>
            <p:cNvSpPr/>
            <p:nvPr/>
          </p:nvSpPr>
          <p:spPr>
            <a:xfrm>
              <a:off x="10168251" y="3221618"/>
              <a:ext cx="285806" cy="285806"/>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a:extLst>
                <a:ext uri="{FF2B5EF4-FFF2-40B4-BE49-F238E27FC236}">
                  <a16:creationId xmlns:a16="http://schemas.microsoft.com/office/drawing/2014/main" id="{60695DD7-220B-D147-A2D0-9C44F3E4F8AE}"/>
                </a:ext>
              </a:extLst>
            </p:cNvPr>
            <p:cNvSpPr/>
            <p:nvPr/>
          </p:nvSpPr>
          <p:spPr>
            <a:xfrm>
              <a:off x="8508162" y="2536898"/>
              <a:ext cx="285806" cy="285806"/>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7" name="Group 36">
              <a:extLst>
                <a:ext uri="{FF2B5EF4-FFF2-40B4-BE49-F238E27FC236}">
                  <a16:creationId xmlns:a16="http://schemas.microsoft.com/office/drawing/2014/main" id="{1E222177-5456-904F-AE50-29C334E02818}"/>
                </a:ext>
              </a:extLst>
            </p:cNvPr>
            <p:cNvGrpSpPr/>
            <p:nvPr/>
          </p:nvGrpSpPr>
          <p:grpSpPr>
            <a:xfrm>
              <a:off x="8800526" y="3435089"/>
              <a:ext cx="342106" cy="226027"/>
              <a:chOff x="9428278" y="1954326"/>
              <a:chExt cx="608222" cy="401848"/>
            </a:xfrm>
            <a:solidFill>
              <a:schemeClr val="bg1"/>
            </a:solidFill>
          </p:grpSpPr>
          <p:sp>
            <p:nvSpPr>
              <p:cNvPr id="41" name="Rectangle 40">
                <a:extLst>
                  <a:ext uri="{FF2B5EF4-FFF2-40B4-BE49-F238E27FC236}">
                    <a16:creationId xmlns:a16="http://schemas.microsoft.com/office/drawing/2014/main" id="{4159112E-2378-714A-930D-42FA9F796138}"/>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68DE6C8-6DC5-2146-BD40-085A9D5A7F04}"/>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9FD947B0-535C-E647-B44F-D2F5E6905823}"/>
                </a:ext>
              </a:extLst>
            </p:cNvPr>
            <p:cNvSpPr/>
            <p:nvPr/>
          </p:nvSpPr>
          <p:spPr>
            <a:xfrm rot="9540000">
              <a:off x="9431413" y="2732024"/>
              <a:ext cx="269164" cy="1438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nut 38">
              <a:extLst>
                <a:ext uri="{FF2B5EF4-FFF2-40B4-BE49-F238E27FC236}">
                  <a16:creationId xmlns:a16="http://schemas.microsoft.com/office/drawing/2014/main" id="{33E4B40E-82CD-804A-9680-9EC4371846C8}"/>
                </a:ext>
              </a:extLst>
            </p:cNvPr>
            <p:cNvSpPr/>
            <p:nvPr/>
          </p:nvSpPr>
          <p:spPr>
            <a:xfrm>
              <a:off x="8527341" y="1494592"/>
              <a:ext cx="285806" cy="285806"/>
            </a:xfrm>
            <a:prstGeom prst="donut">
              <a:avLst>
                <a:gd name="adj" fmla="val 4954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ectangle 39">
              <a:extLst>
                <a:ext uri="{FF2B5EF4-FFF2-40B4-BE49-F238E27FC236}">
                  <a16:creationId xmlns:a16="http://schemas.microsoft.com/office/drawing/2014/main" id="{D5961B2B-9DFF-384A-B7F5-378AC1C5C6A7}"/>
                </a:ext>
              </a:extLst>
            </p:cNvPr>
            <p:cNvSpPr/>
            <p:nvPr/>
          </p:nvSpPr>
          <p:spPr>
            <a:xfrm rot="1380000">
              <a:off x="11701123" y="3101119"/>
              <a:ext cx="253666" cy="2536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C05B89C3-2ECB-4E4D-A269-3028B9AEE112}"/>
              </a:ext>
            </a:extLst>
          </p:cNvPr>
          <p:cNvSpPr>
            <a:spLocks noGrp="1"/>
          </p:cNvSpPr>
          <p:nvPr>
            <p:ph type="body" idx="1"/>
          </p:nvPr>
        </p:nvSpPr>
        <p:spPr>
          <a:xfrm>
            <a:off x="7145872" y="3968325"/>
            <a:ext cx="4373300" cy="2309199"/>
          </a:xfrm>
        </p:spPr>
        <p:txBody>
          <a:bodyPr>
            <a:normAutofit/>
          </a:bodyPr>
          <a:lstStyle>
            <a:lvl1pPr marL="0" indent="0" algn="r">
              <a:buNone/>
              <a:defRPr sz="2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534FFE30-435A-BA4E-BBAF-2655D74234C8}"/>
              </a:ext>
            </a:extLst>
          </p:cNvPr>
          <p:cNvSpPr>
            <a:spLocks noGrp="1"/>
          </p:cNvSpPr>
          <p:nvPr>
            <p:ph type="title" hasCustomPrompt="1"/>
          </p:nvPr>
        </p:nvSpPr>
        <p:spPr>
          <a:xfrm>
            <a:off x="672827" y="619200"/>
            <a:ext cx="5423173" cy="2172006"/>
          </a:xfrm>
          <a:prstGeom prst="rect">
            <a:avLst/>
          </a:prstGeom>
          <a:noFill/>
        </p:spPr>
        <p:txBody>
          <a:bodyPr wrap="square" lIns="90000" tIns="46800" rIns="90000" bIns="46800" anchor="t" anchorCtr="0">
            <a:spAutoFit/>
          </a:bodyPr>
          <a:lstStyle>
            <a:lvl1pPr>
              <a:defRPr sz="5000">
                <a:solidFill>
                  <a:schemeClr val="tx1"/>
                </a:solidFill>
              </a:defRPr>
            </a:lvl1pPr>
          </a:lstStyle>
          <a:p>
            <a:r>
              <a:rPr lang="en-US"/>
              <a:t>CLICK TO EDIT MASTER TITLE STYLE</a:t>
            </a:r>
          </a:p>
        </p:txBody>
      </p:sp>
    </p:spTree>
    <p:extLst>
      <p:ext uri="{BB962C8B-B14F-4D97-AF65-F5344CB8AC3E}">
        <p14:creationId xmlns:p14="http://schemas.microsoft.com/office/powerpoint/2010/main" val="12824008"/>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Tiled text">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a:latin typeface="Geometria" panose="020B0503020204020204" pitchFamily="34" charset="77"/>
            </a:endParaRPr>
          </a:p>
        </p:txBody>
      </p:sp>
      <p:sp>
        <p:nvSpPr>
          <p:cNvPr id="35" name="Rectangle 34">
            <a:extLst>
              <a:ext uri="{FF2B5EF4-FFF2-40B4-BE49-F238E27FC236}">
                <a16:creationId xmlns:a16="http://schemas.microsoft.com/office/drawing/2014/main" id="{1D79738E-A0AA-2F47-8642-7A69B3C6386A}"/>
              </a:ext>
            </a:extLst>
          </p:cNvPr>
          <p:cNvSpPr/>
          <p:nvPr userDrawn="1"/>
        </p:nvSpPr>
        <p:spPr>
          <a:xfrm>
            <a:off x="803275" y="1262368"/>
            <a:ext cx="3420000" cy="100649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bg2"/>
              </a:solidFill>
              <a:latin typeface="Geometria" panose="020B0503020204020204" pitchFamily="34" charset="77"/>
            </a:endParaRPr>
          </a:p>
        </p:txBody>
      </p:sp>
      <p:sp>
        <p:nvSpPr>
          <p:cNvPr id="37" name="Rectangle 36">
            <a:extLst>
              <a:ext uri="{FF2B5EF4-FFF2-40B4-BE49-F238E27FC236}">
                <a16:creationId xmlns:a16="http://schemas.microsoft.com/office/drawing/2014/main" id="{ED0519D9-EFF6-0245-A437-93983E57C1AB}"/>
              </a:ext>
            </a:extLst>
          </p:cNvPr>
          <p:cNvSpPr/>
          <p:nvPr userDrawn="1"/>
        </p:nvSpPr>
        <p:spPr>
          <a:xfrm>
            <a:off x="7971605" y="1262692"/>
            <a:ext cx="3420000" cy="100649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bg2"/>
              </a:solidFill>
              <a:latin typeface="Geometria" panose="020B0503020204020204" pitchFamily="34" charset="77"/>
            </a:endParaRPr>
          </a:p>
        </p:txBody>
      </p:sp>
      <p:sp>
        <p:nvSpPr>
          <p:cNvPr id="42" name="Rectangle 41">
            <a:extLst>
              <a:ext uri="{FF2B5EF4-FFF2-40B4-BE49-F238E27FC236}">
                <a16:creationId xmlns:a16="http://schemas.microsoft.com/office/drawing/2014/main" id="{DABE6DD4-47AA-8643-B157-C22FA3BD344F}"/>
              </a:ext>
            </a:extLst>
          </p:cNvPr>
          <p:cNvSpPr/>
          <p:nvPr userDrawn="1"/>
        </p:nvSpPr>
        <p:spPr>
          <a:xfrm>
            <a:off x="4386000" y="1258805"/>
            <a:ext cx="3420000" cy="1006491"/>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bg2"/>
              </a:solidFill>
              <a:latin typeface="Geometria" panose="020B0503020204020204" pitchFamily="34" charset="77"/>
            </a:endParaRPr>
          </a:p>
        </p:txBody>
      </p:sp>
      <p:sp>
        <p:nvSpPr>
          <p:cNvPr id="44" name="Content Placeholder 3">
            <a:extLst>
              <a:ext uri="{FF2B5EF4-FFF2-40B4-BE49-F238E27FC236}">
                <a16:creationId xmlns:a16="http://schemas.microsoft.com/office/drawing/2014/main" id="{C89A1C11-464D-F046-8783-631EEB57473B}"/>
              </a:ext>
            </a:extLst>
          </p:cNvPr>
          <p:cNvSpPr>
            <a:spLocks noGrp="1"/>
          </p:cNvSpPr>
          <p:nvPr>
            <p:ph sz="quarter" idx="10"/>
          </p:nvPr>
        </p:nvSpPr>
        <p:spPr>
          <a:xfrm>
            <a:off x="803275" y="2322593"/>
            <a:ext cx="3419475" cy="3869508"/>
          </a:xfrm>
        </p:spPr>
        <p:txBody>
          <a:bodyPr>
            <a:normAutofit/>
          </a:bodyPr>
          <a:lstStyle>
            <a:lvl1pPr algn="l">
              <a:defRPr sz="1300">
                <a:solidFill>
                  <a:schemeClr val="bg1"/>
                </a:solidFill>
              </a:defRPr>
            </a:lvl1pPr>
            <a:lvl2pPr algn="l">
              <a:defRPr sz="1300">
                <a:solidFill>
                  <a:schemeClr val="bg1"/>
                </a:solidFill>
              </a:defRPr>
            </a:lvl2pPr>
            <a:lvl3pPr algn="l">
              <a:defRPr sz="1300">
                <a:solidFill>
                  <a:schemeClr val="bg1"/>
                </a:solidFill>
              </a:defRPr>
            </a:lvl3pPr>
            <a:lvl4pPr algn="l">
              <a:defRPr sz="1300">
                <a:solidFill>
                  <a:schemeClr val="bg1"/>
                </a:solidFill>
              </a:defRPr>
            </a:lvl4pPr>
            <a:lvl5pPr algn="l">
              <a:defRPr sz="13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5" name="Content Placeholder 3">
            <a:extLst>
              <a:ext uri="{FF2B5EF4-FFF2-40B4-BE49-F238E27FC236}">
                <a16:creationId xmlns:a16="http://schemas.microsoft.com/office/drawing/2014/main" id="{B5849979-7F05-A943-A477-E70E5E9A2F6E}"/>
              </a:ext>
            </a:extLst>
          </p:cNvPr>
          <p:cNvSpPr>
            <a:spLocks noGrp="1"/>
          </p:cNvSpPr>
          <p:nvPr>
            <p:ph sz="quarter" idx="11"/>
          </p:nvPr>
        </p:nvSpPr>
        <p:spPr>
          <a:xfrm>
            <a:off x="4398668" y="2322770"/>
            <a:ext cx="3397019" cy="3869512"/>
          </a:xfrm>
        </p:spPr>
        <p:txBody>
          <a:bodyPr>
            <a:normAutofit/>
          </a:bodyPr>
          <a:lstStyle>
            <a:lvl1pPr algn="l">
              <a:defRPr sz="1300">
                <a:solidFill>
                  <a:schemeClr val="bg1"/>
                </a:solidFill>
              </a:defRPr>
            </a:lvl1pPr>
            <a:lvl2pPr algn="l">
              <a:defRPr sz="1300">
                <a:solidFill>
                  <a:schemeClr val="bg1"/>
                </a:solidFill>
              </a:defRPr>
            </a:lvl2pPr>
            <a:lvl3pPr algn="l">
              <a:defRPr sz="1300">
                <a:solidFill>
                  <a:schemeClr val="bg1"/>
                </a:solidFill>
              </a:defRPr>
            </a:lvl3pPr>
            <a:lvl4pPr algn="l">
              <a:defRPr sz="1300">
                <a:solidFill>
                  <a:schemeClr val="bg1"/>
                </a:solidFill>
              </a:defRPr>
            </a:lvl4pPr>
            <a:lvl5pPr algn="l">
              <a:defRPr sz="13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6" name="Content Placeholder 3">
            <a:extLst>
              <a:ext uri="{FF2B5EF4-FFF2-40B4-BE49-F238E27FC236}">
                <a16:creationId xmlns:a16="http://schemas.microsoft.com/office/drawing/2014/main" id="{6EB747F8-0BAE-6543-B366-8EFDEE551799}"/>
              </a:ext>
            </a:extLst>
          </p:cNvPr>
          <p:cNvSpPr>
            <a:spLocks noGrp="1"/>
          </p:cNvSpPr>
          <p:nvPr>
            <p:ph sz="quarter" idx="12"/>
          </p:nvPr>
        </p:nvSpPr>
        <p:spPr>
          <a:xfrm>
            <a:off x="7997869" y="2322770"/>
            <a:ext cx="3397019" cy="3873075"/>
          </a:xfrm>
        </p:spPr>
        <p:txBody>
          <a:bodyPr>
            <a:normAutofit/>
          </a:bodyPr>
          <a:lstStyle>
            <a:lvl1pPr algn="l">
              <a:defRPr sz="1300">
                <a:solidFill>
                  <a:schemeClr val="bg1"/>
                </a:solidFill>
              </a:defRPr>
            </a:lvl1pPr>
            <a:lvl2pPr algn="l">
              <a:defRPr sz="1300">
                <a:solidFill>
                  <a:schemeClr val="bg1"/>
                </a:solidFill>
              </a:defRPr>
            </a:lvl2pPr>
            <a:lvl3pPr algn="l">
              <a:defRPr sz="1300">
                <a:solidFill>
                  <a:schemeClr val="bg1"/>
                </a:solidFill>
              </a:defRPr>
            </a:lvl3pPr>
            <a:lvl4pPr algn="l">
              <a:defRPr sz="1300">
                <a:solidFill>
                  <a:schemeClr val="bg1"/>
                </a:solidFill>
              </a:defRPr>
            </a:lvl4pPr>
            <a:lvl5pPr algn="l">
              <a:defRPr sz="13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7E14874A-4CBB-0448-A965-82CD90123F90}"/>
              </a:ext>
            </a:extLst>
          </p:cNvPr>
          <p:cNvSpPr>
            <a:spLocks noGrp="1"/>
          </p:cNvSpPr>
          <p:nvPr>
            <p:ph sz="quarter" idx="13" hasCustomPrompt="1"/>
          </p:nvPr>
        </p:nvSpPr>
        <p:spPr>
          <a:xfrm>
            <a:off x="803275" y="1258888"/>
            <a:ext cx="3419475" cy="1006475"/>
          </a:xfrm>
        </p:spPr>
        <p:txBody>
          <a:bodyPr anchor="ctr">
            <a:normAutofit/>
          </a:bodyPr>
          <a:lstStyle>
            <a:lvl1pPr marL="0" indent="0" algn="ctr">
              <a:buNone/>
              <a:defRPr sz="1800" b="1"/>
            </a:lvl1pPr>
          </a:lstStyle>
          <a:p>
            <a:pPr lvl="0"/>
            <a:r>
              <a:rPr lang="en-US"/>
              <a:t>TITLE</a:t>
            </a:r>
          </a:p>
        </p:txBody>
      </p:sp>
      <p:sp>
        <p:nvSpPr>
          <p:cNvPr id="14" name="Content Placeholder 5">
            <a:extLst>
              <a:ext uri="{FF2B5EF4-FFF2-40B4-BE49-F238E27FC236}">
                <a16:creationId xmlns:a16="http://schemas.microsoft.com/office/drawing/2014/main" id="{23CB28BF-CFD3-F94C-B5B9-5B11507E7262}"/>
              </a:ext>
            </a:extLst>
          </p:cNvPr>
          <p:cNvSpPr>
            <a:spLocks noGrp="1"/>
          </p:cNvSpPr>
          <p:nvPr>
            <p:ph sz="quarter" idx="14" hasCustomPrompt="1"/>
          </p:nvPr>
        </p:nvSpPr>
        <p:spPr>
          <a:xfrm>
            <a:off x="4398668" y="1273325"/>
            <a:ext cx="3419475" cy="1006475"/>
          </a:xfrm>
        </p:spPr>
        <p:txBody>
          <a:bodyPr anchor="ctr">
            <a:normAutofit/>
          </a:bodyPr>
          <a:lstStyle>
            <a:lvl1pPr marL="0" indent="0" algn="ctr">
              <a:buNone/>
              <a:defRPr sz="1800" b="1"/>
            </a:lvl1pPr>
          </a:lstStyle>
          <a:p>
            <a:pPr lvl="0"/>
            <a:r>
              <a:rPr lang="en-US"/>
              <a:t>TITLE</a:t>
            </a:r>
          </a:p>
        </p:txBody>
      </p:sp>
      <p:sp>
        <p:nvSpPr>
          <p:cNvPr id="15" name="Content Placeholder 5">
            <a:extLst>
              <a:ext uri="{FF2B5EF4-FFF2-40B4-BE49-F238E27FC236}">
                <a16:creationId xmlns:a16="http://schemas.microsoft.com/office/drawing/2014/main" id="{D2ED89DC-25CA-BA49-9C66-0EBFA68D75FE}"/>
              </a:ext>
            </a:extLst>
          </p:cNvPr>
          <p:cNvSpPr>
            <a:spLocks noGrp="1"/>
          </p:cNvSpPr>
          <p:nvPr>
            <p:ph sz="quarter" idx="15" hasCustomPrompt="1"/>
          </p:nvPr>
        </p:nvSpPr>
        <p:spPr>
          <a:xfrm>
            <a:off x="7982141" y="1269095"/>
            <a:ext cx="3419475" cy="1006475"/>
          </a:xfrm>
        </p:spPr>
        <p:txBody>
          <a:bodyPr anchor="ctr">
            <a:normAutofit/>
          </a:bodyPr>
          <a:lstStyle>
            <a:lvl1pPr marL="0" indent="0" algn="ctr">
              <a:buNone/>
              <a:defRPr sz="1800" b="1"/>
            </a:lvl1pPr>
          </a:lstStyle>
          <a:p>
            <a:pPr lvl="0"/>
            <a:r>
              <a:rPr lang="en-US"/>
              <a:t>TITLE</a:t>
            </a:r>
          </a:p>
        </p:txBody>
      </p:sp>
      <p:pic>
        <p:nvPicPr>
          <p:cNvPr id="13" name="Picture 12">
            <a:extLst>
              <a:ext uri="{FF2B5EF4-FFF2-40B4-BE49-F238E27FC236}">
                <a16:creationId xmlns:a16="http://schemas.microsoft.com/office/drawing/2014/main" id="{E7B3FF80-CBB7-FA44-9806-310CE819A1FA}"/>
              </a:ext>
            </a:extLst>
          </p:cNvPr>
          <p:cNvPicPr>
            <a:picLocks noChangeAspect="1"/>
          </p:cNvPicPr>
          <p:nvPr userDrawn="1"/>
        </p:nvPicPr>
        <p:blipFill>
          <a:blip r:embed="rId2"/>
          <a:srcRect/>
          <a:stretch/>
        </p:blipFill>
        <p:spPr>
          <a:xfrm>
            <a:off x="7874000" y="6197600"/>
            <a:ext cx="4318000" cy="660400"/>
          </a:xfrm>
          <a:prstGeom prst="rect">
            <a:avLst/>
          </a:prstGeom>
        </p:spPr>
      </p:pic>
      <p:sp>
        <p:nvSpPr>
          <p:cNvPr id="16" name="Title 1">
            <a:extLst>
              <a:ext uri="{FF2B5EF4-FFF2-40B4-BE49-F238E27FC236}">
                <a16:creationId xmlns:a16="http://schemas.microsoft.com/office/drawing/2014/main" id="{557EC2AD-222A-AA4E-9008-010AD194FFD3}"/>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spTree>
    <p:extLst>
      <p:ext uri="{BB962C8B-B14F-4D97-AF65-F5344CB8AC3E}">
        <p14:creationId xmlns:p14="http://schemas.microsoft.com/office/powerpoint/2010/main" val="3362036455"/>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tiled text">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a:latin typeface="Geometria" panose="020B0503020204020204" pitchFamily="34" charset="77"/>
            </a:endParaRPr>
          </a:p>
        </p:txBody>
      </p:sp>
      <p:sp>
        <p:nvSpPr>
          <p:cNvPr id="35" name="Rectangle 34">
            <a:extLst>
              <a:ext uri="{FF2B5EF4-FFF2-40B4-BE49-F238E27FC236}">
                <a16:creationId xmlns:a16="http://schemas.microsoft.com/office/drawing/2014/main" id="{1D79738E-A0AA-2F47-8642-7A69B3C6386A}"/>
              </a:ext>
            </a:extLst>
          </p:cNvPr>
          <p:cNvSpPr/>
          <p:nvPr userDrawn="1"/>
        </p:nvSpPr>
        <p:spPr>
          <a:xfrm>
            <a:off x="803275" y="1262368"/>
            <a:ext cx="2556000" cy="100649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2"/>
              </a:solidFill>
              <a:latin typeface="Geometria" panose="020B0503020204020204" pitchFamily="34" charset="77"/>
            </a:endParaRPr>
          </a:p>
        </p:txBody>
      </p:sp>
      <p:sp>
        <p:nvSpPr>
          <p:cNvPr id="44" name="Content Placeholder 3">
            <a:extLst>
              <a:ext uri="{FF2B5EF4-FFF2-40B4-BE49-F238E27FC236}">
                <a16:creationId xmlns:a16="http://schemas.microsoft.com/office/drawing/2014/main" id="{C89A1C11-464D-F046-8783-631EEB57473B}"/>
              </a:ext>
            </a:extLst>
          </p:cNvPr>
          <p:cNvSpPr>
            <a:spLocks noGrp="1"/>
          </p:cNvSpPr>
          <p:nvPr>
            <p:ph sz="quarter" idx="10"/>
          </p:nvPr>
        </p:nvSpPr>
        <p:spPr>
          <a:xfrm>
            <a:off x="803275" y="2322593"/>
            <a:ext cx="2556000" cy="3869508"/>
          </a:xfrm>
        </p:spPr>
        <p:txBody>
          <a:bodyPr>
            <a:normAutofit/>
          </a:bodyPr>
          <a:lstStyle>
            <a:lvl1pPr algn="l">
              <a:defRPr sz="1200">
                <a:solidFill>
                  <a:schemeClr val="bg1"/>
                </a:solidFill>
              </a:defRPr>
            </a:lvl1pPr>
            <a:lvl2pPr algn="l">
              <a:defRPr sz="1200">
                <a:solidFill>
                  <a:schemeClr val="bg1"/>
                </a:solidFill>
              </a:defRPr>
            </a:lvl2pPr>
            <a:lvl3pPr algn="l">
              <a:defRPr sz="1200">
                <a:solidFill>
                  <a:schemeClr val="bg1"/>
                </a:solidFill>
              </a:defRPr>
            </a:lvl3pPr>
            <a:lvl4pPr algn="l">
              <a:defRPr sz="1200">
                <a:solidFill>
                  <a:schemeClr val="bg1"/>
                </a:solidFill>
              </a:defRPr>
            </a:lvl4pPr>
            <a:lvl5pPr algn="l">
              <a:defRPr sz="1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5D36B262-0488-2944-AAA3-200C736EBE9B}"/>
              </a:ext>
            </a:extLst>
          </p:cNvPr>
          <p:cNvSpPr/>
          <p:nvPr userDrawn="1"/>
        </p:nvSpPr>
        <p:spPr>
          <a:xfrm>
            <a:off x="3475219" y="1262368"/>
            <a:ext cx="2556000" cy="100649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2"/>
              </a:solidFill>
              <a:latin typeface="Geometria" panose="020B0503020204020204" pitchFamily="34" charset="77"/>
            </a:endParaRPr>
          </a:p>
        </p:txBody>
      </p:sp>
      <p:sp>
        <p:nvSpPr>
          <p:cNvPr id="11" name="Content Placeholder 3">
            <a:extLst>
              <a:ext uri="{FF2B5EF4-FFF2-40B4-BE49-F238E27FC236}">
                <a16:creationId xmlns:a16="http://schemas.microsoft.com/office/drawing/2014/main" id="{66DCB23B-3803-9048-B3FA-7F1A97A14144}"/>
              </a:ext>
            </a:extLst>
          </p:cNvPr>
          <p:cNvSpPr>
            <a:spLocks noGrp="1"/>
          </p:cNvSpPr>
          <p:nvPr>
            <p:ph sz="quarter" idx="11"/>
          </p:nvPr>
        </p:nvSpPr>
        <p:spPr>
          <a:xfrm>
            <a:off x="3475219" y="2322593"/>
            <a:ext cx="2556000" cy="3869508"/>
          </a:xfrm>
        </p:spPr>
        <p:txBody>
          <a:bodyPr>
            <a:normAutofit/>
          </a:bodyPr>
          <a:lstStyle>
            <a:lvl1pPr algn="l">
              <a:defRPr sz="1200">
                <a:solidFill>
                  <a:schemeClr val="bg1"/>
                </a:solidFill>
              </a:defRPr>
            </a:lvl1pPr>
            <a:lvl2pPr algn="l">
              <a:defRPr sz="1200">
                <a:solidFill>
                  <a:schemeClr val="bg1"/>
                </a:solidFill>
              </a:defRPr>
            </a:lvl2pPr>
            <a:lvl3pPr algn="l">
              <a:defRPr sz="1200">
                <a:solidFill>
                  <a:schemeClr val="bg1"/>
                </a:solidFill>
              </a:defRPr>
            </a:lvl3pPr>
            <a:lvl4pPr algn="l">
              <a:defRPr sz="1200">
                <a:solidFill>
                  <a:schemeClr val="bg1"/>
                </a:solidFill>
              </a:defRPr>
            </a:lvl4pPr>
            <a:lvl5pPr algn="l">
              <a:defRPr sz="1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6FE8C27D-B416-9E49-B199-EED288FE1A45}"/>
              </a:ext>
            </a:extLst>
          </p:cNvPr>
          <p:cNvSpPr/>
          <p:nvPr userDrawn="1"/>
        </p:nvSpPr>
        <p:spPr>
          <a:xfrm>
            <a:off x="6147163" y="1263002"/>
            <a:ext cx="2556000" cy="100649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2"/>
              </a:solidFill>
              <a:latin typeface="Geometria" panose="020B0503020204020204" pitchFamily="34" charset="77"/>
            </a:endParaRPr>
          </a:p>
        </p:txBody>
      </p:sp>
      <p:sp>
        <p:nvSpPr>
          <p:cNvPr id="13" name="Content Placeholder 3">
            <a:extLst>
              <a:ext uri="{FF2B5EF4-FFF2-40B4-BE49-F238E27FC236}">
                <a16:creationId xmlns:a16="http://schemas.microsoft.com/office/drawing/2014/main" id="{05C1D2BE-5684-2B4D-B84C-A4D4D9E1D8E3}"/>
              </a:ext>
            </a:extLst>
          </p:cNvPr>
          <p:cNvSpPr>
            <a:spLocks noGrp="1"/>
          </p:cNvSpPr>
          <p:nvPr>
            <p:ph sz="quarter" idx="12"/>
          </p:nvPr>
        </p:nvSpPr>
        <p:spPr>
          <a:xfrm>
            <a:off x="6147163" y="2323227"/>
            <a:ext cx="2556000" cy="3869508"/>
          </a:xfrm>
        </p:spPr>
        <p:txBody>
          <a:bodyPr>
            <a:normAutofit/>
          </a:bodyPr>
          <a:lstStyle>
            <a:lvl1pPr algn="l">
              <a:defRPr sz="1200">
                <a:solidFill>
                  <a:schemeClr val="bg1"/>
                </a:solidFill>
              </a:defRPr>
            </a:lvl1pPr>
            <a:lvl2pPr algn="l">
              <a:defRPr sz="1200">
                <a:solidFill>
                  <a:schemeClr val="bg1"/>
                </a:solidFill>
              </a:defRPr>
            </a:lvl2pPr>
            <a:lvl3pPr algn="l">
              <a:defRPr sz="1200">
                <a:solidFill>
                  <a:schemeClr val="bg1"/>
                </a:solidFill>
              </a:defRPr>
            </a:lvl3pPr>
            <a:lvl4pPr algn="l">
              <a:defRPr sz="1200">
                <a:solidFill>
                  <a:schemeClr val="bg1"/>
                </a:solidFill>
              </a:defRPr>
            </a:lvl4pPr>
            <a:lvl5pPr algn="l">
              <a:defRPr sz="1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63FB9E91-B683-3548-A864-F4B631976DD9}"/>
              </a:ext>
            </a:extLst>
          </p:cNvPr>
          <p:cNvSpPr/>
          <p:nvPr userDrawn="1"/>
        </p:nvSpPr>
        <p:spPr>
          <a:xfrm>
            <a:off x="8819107" y="1262368"/>
            <a:ext cx="2556000" cy="100649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2"/>
              </a:solidFill>
              <a:latin typeface="Geometria" panose="020B0503020204020204" pitchFamily="34" charset="77"/>
            </a:endParaRPr>
          </a:p>
        </p:txBody>
      </p:sp>
      <p:sp>
        <p:nvSpPr>
          <p:cNvPr id="15" name="Content Placeholder 3">
            <a:extLst>
              <a:ext uri="{FF2B5EF4-FFF2-40B4-BE49-F238E27FC236}">
                <a16:creationId xmlns:a16="http://schemas.microsoft.com/office/drawing/2014/main" id="{63F41418-D6C5-CB43-9126-DF51D53BAFBD}"/>
              </a:ext>
            </a:extLst>
          </p:cNvPr>
          <p:cNvSpPr>
            <a:spLocks noGrp="1"/>
          </p:cNvSpPr>
          <p:nvPr>
            <p:ph sz="quarter" idx="13"/>
          </p:nvPr>
        </p:nvSpPr>
        <p:spPr>
          <a:xfrm>
            <a:off x="8819107" y="2322593"/>
            <a:ext cx="2556000" cy="3869508"/>
          </a:xfrm>
        </p:spPr>
        <p:txBody>
          <a:bodyPr>
            <a:normAutofit/>
          </a:bodyPr>
          <a:lstStyle>
            <a:lvl1pPr algn="l">
              <a:defRPr sz="1200">
                <a:solidFill>
                  <a:schemeClr val="bg1"/>
                </a:solidFill>
              </a:defRPr>
            </a:lvl1pPr>
            <a:lvl2pPr algn="l">
              <a:defRPr sz="1200">
                <a:solidFill>
                  <a:schemeClr val="bg1"/>
                </a:solidFill>
              </a:defRPr>
            </a:lvl2pPr>
            <a:lvl3pPr algn="l">
              <a:defRPr sz="1200">
                <a:solidFill>
                  <a:schemeClr val="bg1"/>
                </a:solidFill>
              </a:defRPr>
            </a:lvl3pPr>
            <a:lvl4pPr algn="l">
              <a:defRPr sz="1200">
                <a:solidFill>
                  <a:schemeClr val="bg1"/>
                </a:solidFill>
              </a:defRPr>
            </a:lvl4pPr>
            <a:lvl5pPr algn="l">
              <a:defRPr sz="1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5">
            <a:extLst>
              <a:ext uri="{FF2B5EF4-FFF2-40B4-BE49-F238E27FC236}">
                <a16:creationId xmlns:a16="http://schemas.microsoft.com/office/drawing/2014/main" id="{B50367E5-CA60-2D4B-9B47-187E3B124F10}"/>
              </a:ext>
            </a:extLst>
          </p:cNvPr>
          <p:cNvSpPr>
            <a:spLocks noGrp="1"/>
          </p:cNvSpPr>
          <p:nvPr>
            <p:ph sz="quarter" idx="15" hasCustomPrompt="1"/>
          </p:nvPr>
        </p:nvSpPr>
        <p:spPr>
          <a:xfrm>
            <a:off x="8819107" y="1269095"/>
            <a:ext cx="2582509" cy="1006475"/>
          </a:xfrm>
        </p:spPr>
        <p:txBody>
          <a:bodyPr anchor="ctr">
            <a:normAutofit/>
          </a:bodyPr>
          <a:lstStyle>
            <a:lvl1pPr marL="0" indent="0" algn="ctr">
              <a:buNone/>
              <a:defRPr sz="1800" b="1"/>
            </a:lvl1pPr>
          </a:lstStyle>
          <a:p>
            <a:pPr lvl="0"/>
            <a:r>
              <a:rPr lang="en-US"/>
              <a:t>TITLE</a:t>
            </a:r>
          </a:p>
        </p:txBody>
      </p:sp>
      <p:sp>
        <p:nvSpPr>
          <p:cNvPr id="18" name="Content Placeholder 5">
            <a:extLst>
              <a:ext uri="{FF2B5EF4-FFF2-40B4-BE49-F238E27FC236}">
                <a16:creationId xmlns:a16="http://schemas.microsoft.com/office/drawing/2014/main" id="{7483C218-B740-094B-992D-D160B3B1F1F8}"/>
              </a:ext>
            </a:extLst>
          </p:cNvPr>
          <p:cNvSpPr>
            <a:spLocks noGrp="1"/>
          </p:cNvSpPr>
          <p:nvPr>
            <p:ph sz="quarter" idx="16" hasCustomPrompt="1"/>
          </p:nvPr>
        </p:nvSpPr>
        <p:spPr>
          <a:xfrm>
            <a:off x="803276" y="1258888"/>
            <a:ext cx="2556000" cy="1006475"/>
          </a:xfrm>
        </p:spPr>
        <p:txBody>
          <a:bodyPr anchor="ctr">
            <a:normAutofit/>
          </a:bodyPr>
          <a:lstStyle>
            <a:lvl1pPr marL="0" indent="0" algn="ctr">
              <a:buNone/>
              <a:defRPr sz="1800" b="1"/>
            </a:lvl1pPr>
          </a:lstStyle>
          <a:p>
            <a:pPr lvl="0"/>
            <a:r>
              <a:rPr lang="en-US"/>
              <a:t>TITLE</a:t>
            </a:r>
          </a:p>
        </p:txBody>
      </p:sp>
      <p:sp>
        <p:nvSpPr>
          <p:cNvPr id="19" name="Content Placeholder 5">
            <a:extLst>
              <a:ext uri="{FF2B5EF4-FFF2-40B4-BE49-F238E27FC236}">
                <a16:creationId xmlns:a16="http://schemas.microsoft.com/office/drawing/2014/main" id="{41D0C7A0-9FBB-7B41-BB9D-2F9F8F5B5A3B}"/>
              </a:ext>
            </a:extLst>
          </p:cNvPr>
          <p:cNvSpPr>
            <a:spLocks noGrp="1"/>
          </p:cNvSpPr>
          <p:nvPr>
            <p:ph sz="quarter" idx="17" hasCustomPrompt="1"/>
          </p:nvPr>
        </p:nvSpPr>
        <p:spPr>
          <a:xfrm>
            <a:off x="3478200" y="1272874"/>
            <a:ext cx="2556000" cy="1006475"/>
          </a:xfrm>
        </p:spPr>
        <p:txBody>
          <a:bodyPr anchor="ctr">
            <a:normAutofit/>
          </a:bodyPr>
          <a:lstStyle>
            <a:lvl1pPr marL="0" indent="0" algn="ctr">
              <a:buNone/>
              <a:defRPr sz="1800" b="1"/>
            </a:lvl1pPr>
          </a:lstStyle>
          <a:p>
            <a:pPr lvl="0"/>
            <a:r>
              <a:rPr lang="en-US"/>
              <a:t>TITLE</a:t>
            </a:r>
          </a:p>
        </p:txBody>
      </p:sp>
      <p:sp>
        <p:nvSpPr>
          <p:cNvPr id="20" name="Content Placeholder 5">
            <a:extLst>
              <a:ext uri="{FF2B5EF4-FFF2-40B4-BE49-F238E27FC236}">
                <a16:creationId xmlns:a16="http://schemas.microsoft.com/office/drawing/2014/main" id="{4E493733-6D66-AE43-B80A-140B707D3AB7}"/>
              </a:ext>
            </a:extLst>
          </p:cNvPr>
          <p:cNvSpPr>
            <a:spLocks noGrp="1"/>
          </p:cNvSpPr>
          <p:nvPr>
            <p:ph sz="quarter" idx="18" hasCustomPrompt="1"/>
          </p:nvPr>
        </p:nvSpPr>
        <p:spPr>
          <a:xfrm>
            <a:off x="6144182" y="1258888"/>
            <a:ext cx="2556000" cy="1006475"/>
          </a:xfrm>
        </p:spPr>
        <p:txBody>
          <a:bodyPr anchor="ctr">
            <a:normAutofit/>
          </a:bodyPr>
          <a:lstStyle>
            <a:lvl1pPr marL="0" indent="0" algn="ctr">
              <a:buNone/>
              <a:defRPr sz="1800" b="1"/>
            </a:lvl1pPr>
          </a:lstStyle>
          <a:p>
            <a:pPr lvl="0"/>
            <a:r>
              <a:rPr lang="en-US"/>
              <a:t>TITLE</a:t>
            </a:r>
          </a:p>
        </p:txBody>
      </p:sp>
      <p:pic>
        <p:nvPicPr>
          <p:cNvPr id="17" name="Picture 16">
            <a:extLst>
              <a:ext uri="{FF2B5EF4-FFF2-40B4-BE49-F238E27FC236}">
                <a16:creationId xmlns:a16="http://schemas.microsoft.com/office/drawing/2014/main" id="{6F7DE653-63EA-8042-B1E7-60422B934804}"/>
              </a:ext>
            </a:extLst>
          </p:cNvPr>
          <p:cNvPicPr>
            <a:picLocks noChangeAspect="1"/>
          </p:cNvPicPr>
          <p:nvPr userDrawn="1"/>
        </p:nvPicPr>
        <p:blipFill>
          <a:blip r:embed="rId2"/>
          <a:srcRect/>
          <a:stretch/>
        </p:blipFill>
        <p:spPr>
          <a:xfrm>
            <a:off x="7874000" y="6197600"/>
            <a:ext cx="4318000" cy="660400"/>
          </a:xfrm>
          <a:prstGeom prst="rect">
            <a:avLst/>
          </a:prstGeom>
        </p:spPr>
      </p:pic>
      <p:sp>
        <p:nvSpPr>
          <p:cNvPr id="22" name="Title 1">
            <a:extLst>
              <a:ext uri="{FF2B5EF4-FFF2-40B4-BE49-F238E27FC236}">
                <a16:creationId xmlns:a16="http://schemas.microsoft.com/office/drawing/2014/main" id="{6813ED3C-A5B2-D248-BF67-54A1F1C074A2}"/>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spTree>
    <p:extLst>
      <p:ext uri="{BB962C8B-B14F-4D97-AF65-F5344CB8AC3E}">
        <p14:creationId xmlns:p14="http://schemas.microsoft.com/office/powerpoint/2010/main" val="4287627104"/>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les">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a:latin typeface="Geometria" panose="020B0503020204020204" pitchFamily="34" charset="77"/>
            </a:endParaRPr>
          </a:p>
        </p:txBody>
      </p:sp>
      <p:sp>
        <p:nvSpPr>
          <p:cNvPr id="22" name="Rectangle 21">
            <a:extLst>
              <a:ext uri="{FF2B5EF4-FFF2-40B4-BE49-F238E27FC236}">
                <a16:creationId xmlns:a16="http://schemas.microsoft.com/office/drawing/2014/main" id="{8D7A0B98-5215-2E4F-AF34-0045A90A54E2}"/>
              </a:ext>
            </a:extLst>
          </p:cNvPr>
          <p:cNvSpPr/>
          <p:nvPr userDrawn="1"/>
        </p:nvSpPr>
        <p:spPr>
          <a:xfrm>
            <a:off x="803275" y="1262368"/>
            <a:ext cx="3420000" cy="216311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23" name="Rectangle 22">
            <a:extLst>
              <a:ext uri="{FF2B5EF4-FFF2-40B4-BE49-F238E27FC236}">
                <a16:creationId xmlns:a16="http://schemas.microsoft.com/office/drawing/2014/main" id="{1E0F0190-5315-464B-8CE5-8F934AB80133}"/>
              </a:ext>
            </a:extLst>
          </p:cNvPr>
          <p:cNvSpPr/>
          <p:nvPr userDrawn="1"/>
        </p:nvSpPr>
        <p:spPr>
          <a:xfrm>
            <a:off x="4386000" y="1269080"/>
            <a:ext cx="3420000" cy="2156628"/>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24" name="Rectangle 23">
            <a:extLst>
              <a:ext uri="{FF2B5EF4-FFF2-40B4-BE49-F238E27FC236}">
                <a16:creationId xmlns:a16="http://schemas.microsoft.com/office/drawing/2014/main" id="{5DD20FEE-5EDA-5644-97E0-06B9BF5FDD16}"/>
              </a:ext>
            </a:extLst>
          </p:cNvPr>
          <p:cNvSpPr/>
          <p:nvPr userDrawn="1"/>
        </p:nvSpPr>
        <p:spPr>
          <a:xfrm>
            <a:off x="7971605" y="1269080"/>
            <a:ext cx="3420000" cy="2156400"/>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26" name="Rectangle 25">
            <a:extLst>
              <a:ext uri="{FF2B5EF4-FFF2-40B4-BE49-F238E27FC236}">
                <a16:creationId xmlns:a16="http://schemas.microsoft.com/office/drawing/2014/main" id="{89C79FD3-A255-714F-BBE2-BC6DB35F2239}"/>
              </a:ext>
            </a:extLst>
          </p:cNvPr>
          <p:cNvSpPr/>
          <p:nvPr userDrawn="1"/>
        </p:nvSpPr>
        <p:spPr>
          <a:xfrm>
            <a:off x="803275" y="3553653"/>
            <a:ext cx="3420000" cy="216311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27" name="Rectangle 26">
            <a:extLst>
              <a:ext uri="{FF2B5EF4-FFF2-40B4-BE49-F238E27FC236}">
                <a16:creationId xmlns:a16="http://schemas.microsoft.com/office/drawing/2014/main" id="{8A93D7C3-32A5-084D-BD94-9F626849EBC4}"/>
              </a:ext>
            </a:extLst>
          </p:cNvPr>
          <p:cNvSpPr/>
          <p:nvPr userDrawn="1"/>
        </p:nvSpPr>
        <p:spPr>
          <a:xfrm>
            <a:off x="4386000" y="3553653"/>
            <a:ext cx="3420000" cy="2156628"/>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28" name="Rectangle 27">
            <a:extLst>
              <a:ext uri="{FF2B5EF4-FFF2-40B4-BE49-F238E27FC236}">
                <a16:creationId xmlns:a16="http://schemas.microsoft.com/office/drawing/2014/main" id="{1AF7D071-D450-AF44-B5F5-3990B4F1778B}"/>
              </a:ext>
            </a:extLst>
          </p:cNvPr>
          <p:cNvSpPr/>
          <p:nvPr userDrawn="1"/>
        </p:nvSpPr>
        <p:spPr>
          <a:xfrm>
            <a:off x="7971605" y="3560365"/>
            <a:ext cx="3420000" cy="2156400"/>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pic>
        <p:nvPicPr>
          <p:cNvPr id="18" name="Picture 17" descr="A picture containing logo&#10;&#10;Description automatically generated">
            <a:extLst>
              <a:ext uri="{FF2B5EF4-FFF2-40B4-BE49-F238E27FC236}">
                <a16:creationId xmlns:a16="http://schemas.microsoft.com/office/drawing/2014/main" id="{7790F2DF-FE95-B541-BF01-6364ADB03D31}"/>
              </a:ext>
            </a:extLst>
          </p:cNvPr>
          <p:cNvPicPr>
            <a:picLocks noChangeAspect="1"/>
          </p:cNvPicPr>
          <p:nvPr userDrawn="1"/>
        </p:nvPicPr>
        <p:blipFill rotWithShape="1">
          <a:blip r:embed="rId2">
            <a:clrChange>
              <a:clrFrom>
                <a:srgbClr val="FFFFFF"/>
              </a:clrFrom>
              <a:clrTo>
                <a:srgbClr val="FFFFFF">
                  <a:alpha val="0"/>
                </a:srgbClr>
              </a:clrTo>
            </a:clrChange>
          </a:blip>
          <a:srcRect l="1256" t="5346"/>
          <a:stretch/>
        </p:blipFill>
        <p:spPr>
          <a:xfrm>
            <a:off x="7964380" y="5819217"/>
            <a:ext cx="3531245" cy="473287"/>
          </a:xfrm>
          <a:prstGeom prst="rect">
            <a:avLst/>
          </a:prstGeom>
        </p:spPr>
      </p:pic>
      <p:sp>
        <p:nvSpPr>
          <p:cNvPr id="8" name="Content Placeholder 7">
            <a:extLst>
              <a:ext uri="{FF2B5EF4-FFF2-40B4-BE49-F238E27FC236}">
                <a16:creationId xmlns:a16="http://schemas.microsoft.com/office/drawing/2014/main" id="{FD1C64A5-879D-2544-96BC-8C018D5343F9}"/>
              </a:ext>
            </a:extLst>
          </p:cNvPr>
          <p:cNvSpPr>
            <a:spLocks noGrp="1"/>
          </p:cNvSpPr>
          <p:nvPr>
            <p:ph sz="quarter" idx="10" hasCustomPrompt="1"/>
          </p:nvPr>
        </p:nvSpPr>
        <p:spPr>
          <a:xfrm>
            <a:off x="1812925" y="1368425"/>
            <a:ext cx="2298700" cy="900113"/>
          </a:xfrm>
        </p:spPr>
        <p:txBody>
          <a:bodyPr>
            <a:noAutofit/>
          </a:bodyPr>
          <a:lstStyle>
            <a:lvl1pPr marL="0" indent="0" algn="r">
              <a:buNone/>
              <a:defRPr sz="6000" b="1"/>
            </a:lvl1pPr>
          </a:lstStyle>
          <a:p>
            <a:pPr lvl="0"/>
            <a:r>
              <a:rPr lang="en-US"/>
              <a:t>XX%</a:t>
            </a:r>
          </a:p>
        </p:txBody>
      </p:sp>
      <p:sp>
        <p:nvSpPr>
          <p:cNvPr id="10" name="Content Placeholder 9">
            <a:extLst>
              <a:ext uri="{FF2B5EF4-FFF2-40B4-BE49-F238E27FC236}">
                <a16:creationId xmlns:a16="http://schemas.microsoft.com/office/drawing/2014/main" id="{BFB1122E-D61D-E744-83AB-088867256A8C}"/>
              </a:ext>
            </a:extLst>
          </p:cNvPr>
          <p:cNvSpPr>
            <a:spLocks noGrp="1"/>
          </p:cNvSpPr>
          <p:nvPr>
            <p:ph sz="quarter" idx="11" hasCustomPrompt="1"/>
          </p:nvPr>
        </p:nvSpPr>
        <p:spPr>
          <a:xfrm>
            <a:off x="912813" y="1368425"/>
            <a:ext cx="900112" cy="900113"/>
          </a:xfrm>
        </p:spPr>
        <p:txBody>
          <a:bodyPr>
            <a:normAutofit/>
          </a:bodyPr>
          <a:lstStyle>
            <a:lvl1pPr marL="0" indent="0">
              <a:buNone/>
              <a:defRPr sz="1000"/>
            </a:lvl1pPr>
          </a:lstStyle>
          <a:p>
            <a:pPr lvl="0"/>
            <a:r>
              <a:rPr lang="en-US"/>
              <a:t>Icon</a:t>
            </a:r>
          </a:p>
        </p:txBody>
      </p:sp>
      <p:sp>
        <p:nvSpPr>
          <p:cNvPr id="35" name="Content Placeholder 7">
            <a:extLst>
              <a:ext uri="{FF2B5EF4-FFF2-40B4-BE49-F238E27FC236}">
                <a16:creationId xmlns:a16="http://schemas.microsoft.com/office/drawing/2014/main" id="{F06D8BED-CCC7-994A-B908-C3E5FC900F4B}"/>
              </a:ext>
            </a:extLst>
          </p:cNvPr>
          <p:cNvSpPr>
            <a:spLocks noGrp="1"/>
          </p:cNvSpPr>
          <p:nvPr>
            <p:ph sz="quarter" idx="12" hasCustomPrompt="1"/>
          </p:nvPr>
        </p:nvSpPr>
        <p:spPr>
          <a:xfrm>
            <a:off x="912813" y="2288194"/>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36" name="Content Placeholder 7">
            <a:extLst>
              <a:ext uri="{FF2B5EF4-FFF2-40B4-BE49-F238E27FC236}">
                <a16:creationId xmlns:a16="http://schemas.microsoft.com/office/drawing/2014/main" id="{6129A287-4FE2-1A42-A67C-DFC7A74D4973}"/>
              </a:ext>
            </a:extLst>
          </p:cNvPr>
          <p:cNvSpPr>
            <a:spLocks noGrp="1"/>
          </p:cNvSpPr>
          <p:nvPr>
            <p:ph sz="quarter" idx="13" hasCustomPrompt="1"/>
          </p:nvPr>
        </p:nvSpPr>
        <p:spPr>
          <a:xfrm>
            <a:off x="5398146" y="1368425"/>
            <a:ext cx="2298700" cy="900113"/>
          </a:xfrm>
        </p:spPr>
        <p:txBody>
          <a:bodyPr>
            <a:noAutofit/>
          </a:bodyPr>
          <a:lstStyle>
            <a:lvl1pPr marL="0" indent="0" algn="r">
              <a:buNone/>
              <a:defRPr sz="6000" b="1"/>
            </a:lvl1pPr>
          </a:lstStyle>
          <a:p>
            <a:pPr lvl="0"/>
            <a:r>
              <a:rPr lang="en-US"/>
              <a:t>XX%</a:t>
            </a:r>
          </a:p>
        </p:txBody>
      </p:sp>
      <p:sp>
        <p:nvSpPr>
          <p:cNvPr id="37" name="Content Placeholder 9">
            <a:extLst>
              <a:ext uri="{FF2B5EF4-FFF2-40B4-BE49-F238E27FC236}">
                <a16:creationId xmlns:a16="http://schemas.microsoft.com/office/drawing/2014/main" id="{426C66AF-F32F-3A46-95B2-1660D2738AA5}"/>
              </a:ext>
            </a:extLst>
          </p:cNvPr>
          <p:cNvSpPr>
            <a:spLocks noGrp="1"/>
          </p:cNvSpPr>
          <p:nvPr>
            <p:ph sz="quarter" idx="14" hasCustomPrompt="1"/>
          </p:nvPr>
        </p:nvSpPr>
        <p:spPr>
          <a:xfrm>
            <a:off x="4498034" y="1368425"/>
            <a:ext cx="900112" cy="900113"/>
          </a:xfrm>
        </p:spPr>
        <p:txBody>
          <a:bodyPr>
            <a:normAutofit/>
          </a:bodyPr>
          <a:lstStyle>
            <a:lvl1pPr marL="0" indent="0">
              <a:buNone/>
              <a:defRPr sz="1000"/>
            </a:lvl1pPr>
          </a:lstStyle>
          <a:p>
            <a:pPr lvl="0"/>
            <a:r>
              <a:rPr lang="en-US"/>
              <a:t>Icon</a:t>
            </a:r>
          </a:p>
        </p:txBody>
      </p:sp>
      <p:sp>
        <p:nvSpPr>
          <p:cNvPr id="38" name="Content Placeholder 7">
            <a:extLst>
              <a:ext uri="{FF2B5EF4-FFF2-40B4-BE49-F238E27FC236}">
                <a16:creationId xmlns:a16="http://schemas.microsoft.com/office/drawing/2014/main" id="{3FCABC47-4266-CC41-B527-714BB09F3296}"/>
              </a:ext>
            </a:extLst>
          </p:cNvPr>
          <p:cNvSpPr>
            <a:spLocks noGrp="1"/>
          </p:cNvSpPr>
          <p:nvPr>
            <p:ph sz="quarter" idx="15" hasCustomPrompt="1"/>
          </p:nvPr>
        </p:nvSpPr>
        <p:spPr>
          <a:xfrm>
            <a:off x="4498034" y="2288194"/>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39" name="Content Placeholder 7">
            <a:extLst>
              <a:ext uri="{FF2B5EF4-FFF2-40B4-BE49-F238E27FC236}">
                <a16:creationId xmlns:a16="http://schemas.microsoft.com/office/drawing/2014/main" id="{54DB2F21-4081-3343-9758-817AF62D0B9F}"/>
              </a:ext>
            </a:extLst>
          </p:cNvPr>
          <p:cNvSpPr>
            <a:spLocks noGrp="1"/>
          </p:cNvSpPr>
          <p:nvPr>
            <p:ph sz="quarter" idx="16" hasCustomPrompt="1"/>
          </p:nvPr>
        </p:nvSpPr>
        <p:spPr>
          <a:xfrm>
            <a:off x="8979285" y="1374027"/>
            <a:ext cx="2298700" cy="900113"/>
          </a:xfrm>
        </p:spPr>
        <p:txBody>
          <a:bodyPr>
            <a:noAutofit/>
          </a:bodyPr>
          <a:lstStyle>
            <a:lvl1pPr marL="0" indent="0" algn="r">
              <a:buNone/>
              <a:defRPr sz="6000" b="1"/>
            </a:lvl1pPr>
          </a:lstStyle>
          <a:p>
            <a:pPr lvl="0"/>
            <a:r>
              <a:rPr lang="en-US"/>
              <a:t>XX%</a:t>
            </a:r>
          </a:p>
        </p:txBody>
      </p:sp>
      <p:sp>
        <p:nvSpPr>
          <p:cNvPr id="40" name="Content Placeholder 9">
            <a:extLst>
              <a:ext uri="{FF2B5EF4-FFF2-40B4-BE49-F238E27FC236}">
                <a16:creationId xmlns:a16="http://schemas.microsoft.com/office/drawing/2014/main" id="{A8AA391B-7B19-0746-B3EF-34EF65D6FB9A}"/>
              </a:ext>
            </a:extLst>
          </p:cNvPr>
          <p:cNvSpPr>
            <a:spLocks noGrp="1"/>
          </p:cNvSpPr>
          <p:nvPr>
            <p:ph sz="quarter" idx="17" hasCustomPrompt="1"/>
          </p:nvPr>
        </p:nvSpPr>
        <p:spPr>
          <a:xfrm>
            <a:off x="8079173" y="1374027"/>
            <a:ext cx="900112" cy="900113"/>
          </a:xfrm>
        </p:spPr>
        <p:txBody>
          <a:bodyPr>
            <a:normAutofit/>
          </a:bodyPr>
          <a:lstStyle>
            <a:lvl1pPr marL="0" indent="0">
              <a:buNone/>
              <a:defRPr sz="1000"/>
            </a:lvl1pPr>
          </a:lstStyle>
          <a:p>
            <a:pPr lvl="0"/>
            <a:r>
              <a:rPr lang="en-US"/>
              <a:t>Icon</a:t>
            </a:r>
          </a:p>
        </p:txBody>
      </p:sp>
      <p:sp>
        <p:nvSpPr>
          <p:cNvPr id="41" name="Content Placeholder 7">
            <a:extLst>
              <a:ext uri="{FF2B5EF4-FFF2-40B4-BE49-F238E27FC236}">
                <a16:creationId xmlns:a16="http://schemas.microsoft.com/office/drawing/2014/main" id="{B098E114-258F-7D43-A81F-512BB9513702}"/>
              </a:ext>
            </a:extLst>
          </p:cNvPr>
          <p:cNvSpPr>
            <a:spLocks noGrp="1"/>
          </p:cNvSpPr>
          <p:nvPr>
            <p:ph sz="quarter" idx="18" hasCustomPrompt="1"/>
          </p:nvPr>
        </p:nvSpPr>
        <p:spPr>
          <a:xfrm>
            <a:off x="8079173" y="2293796"/>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42" name="Content Placeholder 7">
            <a:extLst>
              <a:ext uri="{FF2B5EF4-FFF2-40B4-BE49-F238E27FC236}">
                <a16:creationId xmlns:a16="http://schemas.microsoft.com/office/drawing/2014/main" id="{75B996DA-9A84-E64F-9A3B-A671CB83EFB4}"/>
              </a:ext>
            </a:extLst>
          </p:cNvPr>
          <p:cNvSpPr>
            <a:spLocks noGrp="1"/>
          </p:cNvSpPr>
          <p:nvPr>
            <p:ph sz="quarter" idx="19" hasCustomPrompt="1"/>
          </p:nvPr>
        </p:nvSpPr>
        <p:spPr>
          <a:xfrm>
            <a:off x="1812843" y="3652617"/>
            <a:ext cx="2298700" cy="900113"/>
          </a:xfrm>
        </p:spPr>
        <p:txBody>
          <a:bodyPr>
            <a:noAutofit/>
          </a:bodyPr>
          <a:lstStyle>
            <a:lvl1pPr marL="0" indent="0" algn="r">
              <a:buNone/>
              <a:defRPr sz="6000" b="1"/>
            </a:lvl1pPr>
          </a:lstStyle>
          <a:p>
            <a:pPr lvl="0"/>
            <a:r>
              <a:rPr lang="en-US"/>
              <a:t>XX%</a:t>
            </a:r>
          </a:p>
        </p:txBody>
      </p:sp>
      <p:sp>
        <p:nvSpPr>
          <p:cNvPr id="43" name="Content Placeholder 9">
            <a:extLst>
              <a:ext uri="{FF2B5EF4-FFF2-40B4-BE49-F238E27FC236}">
                <a16:creationId xmlns:a16="http://schemas.microsoft.com/office/drawing/2014/main" id="{E754AC5F-4521-4841-9BA6-D68E2FABEE6E}"/>
              </a:ext>
            </a:extLst>
          </p:cNvPr>
          <p:cNvSpPr>
            <a:spLocks noGrp="1"/>
          </p:cNvSpPr>
          <p:nvPr>
            <p:ph sz="quarter" idx="20" hasCustomPrompt="1"/>
          </p:nvPr>
        </p:nvSpPr>
        <p:spPr>
          <a:xfrm>
            <a:off x="912731" y="3652617"/>
            <a:ext cx="900112" cy="900113"/>
          </a:xfrm>
        </p:spPr>
        <p:txBody>
          <a:bodyPr>
            <a:normAutofit/>
          </a:bodyPr>
          <a:lstStyle>
            <a:lvl1pPr marL="0" indent="0">
              <a:buNone/>
              <a:defRPr sz="1000"/>
            </a:lvl1pPr>
          </a:lstStyle>
          <a:p>
            <a:pPr lvl="0"/>
            <a:r>
              <a:rPr lang="en-US"/>
              <a:t>Icon</a:t>
            </a:r>
          </a:p>
        </p:txBody>
      </p:sp>
      <p:sp>
        <p:nvSpPr>
          <p:cNvPr id="44" name="Content Placeholder 7">
            <a:extLst>
              <a:ext uri="{FF2B5EF4-FFF2-40B4-BE49-F238E27FC236}">
                <a16:creationId xmlns:a16="http://schemas.microsoft.com/office/drawing/2014/main" id="{034738AF-6C05-A747-B1FC-D2061FF6FEC2}"/>
              </a:ext>
            </a:extLst>
          </p:cNvPr>
          <p:cNvSpPr>
            <a:spLocks noGrp="1"/>
          </p:cNvSpPr>
          <p:nvPr>
            <p:ph sz="quarter" idx="21" hasCustomPrompt="1"/>
          </p:nvPr>
        </p:nvSpPr>
        <p:spPr>
          <a:xfrm>
            <a:off x="912731" y="4572386"/>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45" name="Content Placeholder 7">
            <a:extLst>
              <a:ext uri="{FF2B5EF4-FFF2-40B4-BE49-F238E27FC236}">
                <a16:creationId xmlns:a16="http://schemas.microsoft.com/office/drawing/2014/main" id="{2C49E62F-5356-5645-AB77-2C625A0473FD}"/>
              </a:ext>
            </a:extLst>
          </p:cNvPr>
          <p:cNvSpPr>
            <a:spLocks noGrp="1"/>
          </p:cNvSpPr>
          <p:nvPr>
            <p:ph sz="quarter" idx="22" hasCustomPrompt="1"/>
          </p:nvPr>
        </p:nvSpPr>
        <p:spPr>
          <a:xfrm>
            <a:off x="5398064" y="3652617"/>
            <a:ext cx="2298700" cy="900113"/>
          </a:xfrm>
        </p:spPr>
        <p:txBody>
          <a:bodyPr>
            <a:noAutofit/>
          </a:bodyPr>
          <a:lstStyle>
            <a:lvl1pPr marL="0" indent="0" algn="r">
              <a:buNone/>
              <a:defRPr sz="6000" b="1"/>
            </a:lvl1pPr>
          </a:lstStyle>
          <a:p>
            <a:pPr lvl="0"/>
            <a:r>
              <a:rPr lang="en-US"/>
              <a:t>XX%</a:t>
            </a:r>
          </a:p>
        </p:txBody>
      </p:sp>
      <p:sp>
        <p:nvSpPr>
          <p:cNvPr id="46" name="Content Placeholder 9">
            <a:extLst>
              <a:ext uri="{FF2B5EF4-FFF2-40B4-BE49-F238E27FC236}">
                <a16:creationId xmlns:a16="http://schemas.microsoft.com/office/drawing/2014/main" id="{D9D08617-583A-AB4E-9B93-176F1D07C26D}"/>
              </a:ext>
            </a:extLst>
          </p:cNvPr>
          <p:cNvSpPr>
            <a:spLocks noGrp="1"/>
          </p:cNvSpPr>
          <p:nvPr>
            <p:ph sz="quarter" idx="23" hasCustomPrompt="1"/>
          </p:nvPr>
        </p:nvSpPr>
        <p:spPr>
          <a:xfrm>
            <a:off x="4497952" y="3652617"/>
            <a:ext cx="900112" cy="900113"/>
          </a:xfrm>
        </p:spPr>
        <p:txBody>
          <a:bodyPr>
            <a:normAutofit/>
          </a:bodyPr>
          <a:lstStyle>
            <a:lvl1pPr marL="0" indent="0">
              <a:buNone/>
              <a:defRPr sz="1000"/>
            </a:lvl1pPr>
          </a:lstStyle>
          <a:p>
            <a:pPr lvl="0"/>
            <a:r>
              <a:rPr lang="en-US"/>
              <a:t>Icon</a:t>
            </a:r>
          </a:p>
        </p:txBody>
      </p:sp>
      <p:sp>
        <p:nvSpPr>
          <p:cNvPr id="47" name="Content Placeholder 7">
            <a:extLst>
              <a:ext uri="{FF2B5EF4-FFF2-40B4-BE49-F238E27FC236}">
                <a16:creationId xmlns:a16="http://schemas.microsoft.com/office/drawing/2014/main" id="{D21882DD-048D-4145-AE12-DB411AAFD25B}"/>
              </a:ext>
            </a:extLst>
          </p:cNvPr>
          <p:cNvSpPr>
            <a:spLocks noGrp="1"/>
          </p:cNvSpPr>
          <p:nvPr>
            <p:ph sz="quarter" idx="24" hasCustomPrompt="1"/>
          </p:nvPr>
        </p:nvSpPr>
        <p:spPr>
          <a:xfrm>
            <a:off x="4497952" y="4572386"/>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48" name="Content Placeholder 7">
            <a:extLst>
              <a:ext uri="{FF2B5EF4-FFF2-40B4-BE49-F238E27FC236}">
                <a16:creationId xmlns:a16="http://schemas.microsoft.com/office/drawing/2014/main" id="{B244E1FA-E25A-E04C-9D29-8A8CD901E1C1}"/>
              </a:ext>
            </a:extLst>
          </p:cNvPr>
          <p:cNvSpPr>
            <a:spLocks noGrp="1"/>
          </p:cNvSpPr>
          <p:nvPr>
            <p:ph sz="quarter" idx="25" hasCustomPrompt="1"/>
          </p:nvPr>
        </p:nvSpPr>
        <p:spPr>
          <a:xfrm>
            <a:off x="8979203" y="3658219"/>
            <a:ext cx="2298700" cy="900113"/>
          </a:xfrm>
        </p:spPr>
        <p:txBody>
          <a:bodyPr>
            <a:noAutofit/>
          </a:bodyPr>
          <a:lstStyle>
            <a:lvl1pPr marL="0" indent="0" algn="r">
              <a:buNone/>
              <a:defRPr sz="6000" b="1"/>
            </a:lvl1pPr>
          </a:lstStyle>
          <a:p>
            <a:pPr lvl="0"/>
            <a:r>
              <a:rPr lang="en-US"/>
              <a:t>XX%</a:t>
            </a:r>
          </a:p>
        </p:txBody>
      </p:sp>
      <p:sp>
        <p:nvSpPr>
          <p:cNvPr id="49" name="Content Placeholder 9">
            <a:extLst>
              <a:ext uri="{FF2B5EF4-FFF2-40B4-BE49-F238E27FC236}">
                <a16:creationId xmlns:a16="http://schemas.microsoft.com/office/drawing/2014/main" id="{67200D7F-0BD5-FB4A-8F4C-8D99B63DB9D5}"/>
              </a:ext>
            </a:extLst>
          </p:cNvPr>
          <p:cNvSpPr>
            <a:spLocks noGrp="1"/>
          </p:cNvSpPr>
          <p:nvPr>
            <p:ph sz="quarter" idx="26" hasCustomPrompt="1"/>
          </p:nvPr>
        </p:nvSpPr>
        <p:spPr>
          <a:xfrm>
            <a:off x="8079091" y="3658219"/>
            <a:ext cx="900112" cy="900113"/>
          </a:xfrm>
        </p:spPr>
        <p:txBody>
          <a:bodyPr>
            <a:normAutofit/>
          </a:bodyPr>
          <a:lstStyle>
            <a:lvl1pPr marL="0" indent="0">
              <a:buNone/>
              <a:defRPr sz="1000"/>
            </a:lvl1pPr>
          </a:lstStyle>
          <a:p>
            <a:pPr lvl="0"/>
            <a:r>
              <a:rPr lang="en-US"/>
              <a:t>Icon</a:t>
            </a:r>
          </a:p>
        </p:txBody>
      </p:sp>
      <p:sp>
        <p:nvSpPr>
          <p:cNvPr id="50" name="Content Placeholder 7">
            <a:extLst>
              <a:ext uri="{FF2B5EF4-FFF2-40B4-BE49-F238E27FC236}">
                <a16:creationId xmlns:a16="http://schemas.microsoft.com/office/drawing/2014/main" id="{8AC9F09D-DE06-B34F-BAA9-3FB9E535D733}"/>
              </a:ext>
            </a:extLst>
          </p:cNvPr>
          <p:cNvSpPr>
            <a:spLocks noGrp="1"/>
          </p:cNvSpPr>
          <p:nvPr>
            <p:ph sz="quarter" idx="27" hasCustomPrompt="1"/>
          </p:nvPr>
        </p:nvSpPr>
        <p:spPr>
          <a:xfrm>
            <a:off x="8079091" y="4577988"/>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53" name="Content Placeholder 3">
            <a:extLst>
              <a:ext uri="{FF2B5EF4-FFF2-40B4-BE49-F238E27FC236}">
                <a16:creationId xmlns:a16="http://schemas.microsoft.com/office/drawing/2014/main" id="{95665EBC-238F-2E4E-A137-A6F40C2E63D2}"/>
              </a:ext>
            </a:extLst>
          </p:cNvPr>
          <p:cNvSpPr>
            <a:spLocks noGrp="1"/>
          </p:cNvSpPr>
          <p:nvPr>
            <p:ph sz="quarter" idx="28" hasCustomPrompt="1"/>
          </p:nvPr>
        </p:nvSpPr>
        <p:spPr>
          <a:xfrm>
            <a:off x="800398" y="5716588"/>
            <a:ext cx="6992412" cy="477837"/>
          </a:xfrm>
        </p:spPr>
        <p:txBody>
          <a:bodyPr anchor="b">
            <a:normAutofit/>
          </a:bodyPr>
          <a:lstStyle>
            <a:lvl1pPr marL="0" indent="0">
              <a:buNone/>
              <a:defRPr sz="800">
                <a:solidFill>
                  <a:schemeClr val="bg1"/>
                </a:solidFill>
              </a:defRPr>
            </a:lvl1pPr>
          </a:lstStyle>
          <a:p>
            <a:pPr lvl="0"/>
            <a:r>
              <a:rPr lang="en-US"/>
              <a:t>Footer text</a:t>
            </a:r>
          </a:p>
        </p:txBody>
      </p:sp>
      <p:sp>
        <p:nvSpPr>
          <p:cNvPr id="30" name="Title 1">
            <a:extLst>
              <a:ext uri="{FF2B5EF4-FFF2-40B4-BE49-F238E27FC236}">
                <a16:creationId xmlns:a16="http://schemas.microsoft.com/office/drawing/2014/main" id="{134A3244-0027-DA48-911E-6C2215FBC218}"/>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spTree>
    <p:extLst>
      <p:ext uri="{BB962C8B-B14F-4D97-AF65-F5344CB8AC3E}">
        <p14:creationId xmlns:p14="http://schemas.microsoft.com/office/powerpoint/2010/main" val="212342162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accent3"/>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414648D-4C1C-514A-84B0-9971E1435289}"/>
              </a:ext>
            </a:extLst>
          </p:cNvPr>
          <p:cNvSpPr/>
          <p:nvPr userDrawn="1"/>
        </p:nvSpPr>
        <p:spPr>
          <a:xfrm rot="1380000">
            <a:off x="6985465" y="-514102"/>
            <a:ext cx="6173280" cy="8933223"/>
          </a:xfrm>
          <a:custGeom>
            <a:avLst/>
            <a:gdLst>
              <a:gd name="connsiteX0" fmla="*/ 0 w 6173280"/>
              <a:gd name="connsiteY0" fmla="*/ 1482964 h 8933223"/>
              <a:gd name="connsiteX1" fmla="*/ 3493646 w 6173280"/>
              <a:gd name="connsiteY1" fmla="*/ 0 h 8933223"/>
              <a:gd name="connsiteX2" fmla="*/ 6173280 w 6173280"/>
              <a:gd name="connsiteY2" fmla="*/ 6312822 h 8933223"/>
              <a:gd name="connsiteX3" fmla="*/ 2 w 6173280"/>
              <a:gd name="connsiteY3" fmla="*/ 8933223 h 8933223"/>
              <a:gd name="connsiteX4" fmla="*/ 0 w 6173280"/>
              <a:gd name="connsiteY4" fmla="*/ 1482964 h 893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280" h="8933223">
                <a:moveTo>
                  <a:pt x="0" y="1482964"/>
                </a:moveTo>
                <a:lnTo>
                  <a:pt x="3493646" y="0"/>
                </a:lnTo>
                <a:lnTo>
                  <a:pt x="6173280" y="6312822"/>
                </a:lnTo>
                <a:lnTo>
                  <a:pt x="2" y="8933223"/>
                </a:lnTo>
                <a:lnTo>
                  <a:pt x="0" y="14829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4B17C3BF-E9AA-2745-B90F-6201F1A870BE}"/>
              </a:ext>
            </a:extLst>
          </p:cNvPr>
          <p:cNvGrpSpPr/>
          <p:nvPr userDrawn="1"/>
        </p:nvGrpSpPr>
        <p:grpSpPr>
          <a:xfrm>
            <a:off x="672827" y="3338190"/>
            <a:ext cx="3977014" cy="3005284"/>
            <a:chOff x="494892" y="3459543"/>
            <a:chExt cx="3977014" cy="3005284"/>
          </a:xfrm>
        </p:grpSpPr>
        <p:sp>
          <p:nvSpPr>
            <p:cNvPr id="8" name="Rectangle 7">
              <a:extLst>
                <a:ext uri="{FF2B5EF4-FFF2-40B4-BE49-F238E27FC236}">
                  <a16:creationId xmlns:a16="http://schemas.microsoft.com/office/drawing/2014/main" id="{25AF60BB-9CE1-F542-92AB-59398345D46A}"/>
                </a:ext>
              </a:extLst>
            </p:cNvPr>
            <p:cNvSpPr/>
            <p:nvPr/>
          </p:nvSpPr>
          <p:spPr>
            <a:xfrm rot="1380000">
              <a:off x="1682303" y="4477754"/>
              <a:ext cx="253666" cy="2536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nut 8">
              <a:extLst>
                <a:ext uri="{FF2B5EF4-FFF2-40B4-BE49-F238E27FC236}">
                  <a16:creationId xmlns:a16="http://schemas.microsoft.com/office/drawing/2014/main" id="{5D12BBEC-FC21-1448-A79E-372FADE8EAE8}"/>
                </a:ext>
              </a:extLst>
            </p:cNvPr>
            <p:cNvSpPr/>
            <p:nvPr/>
          </p:nvSpPr>
          <p:spPr>
            <a:xfrm>
              <a:off x="3415638" y="3471937"/>
              <a:ext cx="285806" cy="285806"/>
            </a:xfrm>
            <a:prstGeom prst="donut">
              <a:avLst>
                <a:gd name="adj" fmla="val 495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Donut 9">
              <a:extLst>
                <a:ext uri="{FF2B5EF4-FFF2-40B4-BE49-F238E27FC236}">
                  <a16:creationId xmlns:a16="http://schemas.microsoft.com/office/drawing/2014/main" id="{DBDD74AB-A7BF-364F-BB64-5521AE7003C9}"/>
                </a:ext>
              </a:extLst>
            </p:cNvPr>
            <p:cNvSpPr/>
            <p:nvPr/>
          </p:nvSpPr>
          <p:spPr>
            <a:xfrm>
              <a:off x="2875822" y="4562017"/>
              <a:ext cx="285806" cy="285806"/>
            </a:xfrm>
            <a:prstGeom prst="donut">
              <a:avLst>
                <a:gd name="adj" fmla="val 168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riangle 10">
              <a:extLst>
                <a:ext uri="{FF2B5EF4-FFF2-40B4-BE49-F238E27FC236}">
                  <a16:creationId xmlns:a16="http://schemas.microsoft.com/office/drawing/2014/main" id="{10F0C91F-27A7-0647-9FC5-198204271E55}"/>
                </a:ext>
              </a:extLst>
            </p:cNvPr>
            <p:cNvSpPr/>
            <p:nvPr/>
          </p:nvSpPr>
          <p:spPr>
            <a:xfrm rot="1380000">
              <a:off x="3645835" y="5100065"/>
              <a:ext cx="272680" cy="23506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4BB4091-1211-DB47-9AA8-8A3C4EF3245D}"/>
                </a:ext>
              </a:extLst>
            </p:cNvPr>
            <p:cNvSpPr/>
            <p:nvPr/>
          </p:nvSpPr>
          <p:spPr>
            <a:xfrm rot="9540000">
              <a:off x="4202742" y="4065124"/>
              <a:ext cx="269164" cy="143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714D3ED8-597D-E745-BAA3-D0C232E0277D}"/>
                </a:ext>
              </a:extLst>
            </p:cNvPr>
            <p:cNvGrpSpPr/>
            <p:nvPr/>
          </p:nvGrpSpPr>
          <p:grpSpPr>
            <a:xfrm>
              <a:off x="2290251" y="3842094"/>
              <a:ext cx="342106" cy="226027"/>
              <a:chOff x="9428278" y="1954326"/>
              <a:chExt cx="608222" cy="401848"/>
            </a:xfrm>
            <a:solidFill>
              <a:schemeClr val="accent2"/>
            </a:solidFill>
          </p:grpSpPr>
          <p:sp>
            <p:nvSpPr>
              <p:cNvPr id="23" name="Rectangle 22">
                <a:extLst>
                  <a:ext uri="{FF2B5EF4-FFF2-40B4-BE49-F238E27FC236}">
                    <a16:creationId xmlns:a16="http://schemas.microsoft.com/office/drawing/2014/main" id="{D01AF605-5A59-3B45-8836-CC5B73916708}"/>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4D20774-7F51-D741-991C-C6593BE6F38E}"/>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riangle 13">
              <a:extLst>
                <a:ext uri="{FF2B5EF4-FFF2-40B4-BE49-F238E27FC236}">
                  <a16:creationId xmlns:a16="http://schemas.microsoft.com/office/drawing/2014/main" id="{47D7F1DE-E0B7-4C4D-868A-7F2CA055D5B0}"/>
                </a:ext>
              </a:extLst>
            </p:cNvPr>
            <p:cNvSpPr/>
            <p:nvPr/>
          </p:nvSpPr>
          <p:spPr>
            <a:xfrm rot="1380000">
              <a:off x="1258049" y="3459543"/>
              <a:ext cx="272680" cy="23506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nut 14">
              <a:extLst>
                <a:ext uri="{FF2B5EF4-FFF2-40B4-BE49-F238E27FC236}">
                  <a16:creationId xmlns:a16="http://schemas.microsoft.com/office/drawing/2014/main" id="{171B69B8-4AC7-F243-A90F-EA07EF2E9CAB}"/>
                </a:ext>
              </a:extLst>
            </p:cNvPr>
            <p:cNvSpPr/>
            <p:nvPr/>
          </p:nvSpPr>
          <p:spPr>
            <a:xfrm>
              <a:off x="2135802" y="5987229"/>
              <a:ext cx="285806" cy="285806"/>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Donut 15">
              <a:extLst>
                <a:ext uri="{FF2B5EF4-FFF2-40B4-BE49-F238E27FC236}">
                  <a16:creationId xmlns:a16="http://schemas.microsoft.com/office/drawing/2014/main" id="{9653EB6A-C568-2D43-BC41-A460EBB745F5}"/>
                </a:ext>
              </a:extLst>
            </p:cNvPr>
            <p:cNvSpPr/>
            <p:nvPr/>
          </p:nvSpPr>
          <p:spPr>
            <a:xfrm>
              <a:off x="837663" y="5302509"/>
              <a:ext cx="285806" cy="285806"/>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7" name="Group 16">
              <a:extLst>
                <a:ext uri="{FF2B5EF4-FFF2-40B4-BE49-F238E27FC236}">
                  <a16:creationId xmlns:a16="http://schemas.microsoft.com/office/drawing/2014/main" id="{7DAFAAFB-94E5-A744-B452-8BAEB2004BD1}"/>
                </a:ext>
              </a:extLst>
            </p:cNvPr>
            <p:cNvGrpSpPr/>
            <p:nvPr/>
          </p:nvGrpSpPr>
          <p:grpSpPr>
            <a:xfrm>
              <a:off x="672827" y="6238800"/>
              <a:ext cx="342106" cy="226027"/>
              <a:chOff x="9428278" y="1954326"/>
              <a:chExt cx="608222" cy="401848"/>
            </a:xfrm>
            <a:solidFill>
              <a:schemeClr val="bg1"/>
            </a:solidFill>
          </p:grpSpPr>
          <p:sp>
            <p:nvSpPr>
              <p:cNvPr id="21" name="Rectangle 20">
                <a:extLst>
                  <a:ext uri="{FF2B5EF4-FFF2-40B4-BE49-F238E27FC236}">
                    <a16:creationId xmlns:a16="http://schemas.microsoft.com/office/drawing/2014/main" id="{8398C1F9-6FBC-0B40-BBA8-F4EE99C9DA11}"/>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EFD206A-F80F-EE4C-A7F9-D7E20F4DA17F}"/>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48FFFD8D-DBDC-504E-8CD0-95F49349E29B}"/>
                </a:ext>
              </a:extLst>
            </p:cNvPr>
            <p:cNvSpPr/>
            <p:nvPr/>
          </p:nvSpPr>
          <p:spPr>
            <a:xfrm rot="1380000">
              <a:off x="4125874" y="5923880"/>
              <a:ext cx="253666" cy="2536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73FBFF9-E537-5948-AEAD-4EBEBAA4FBE6}"/>
                </a:ext>
              </a:extLst>
            </p:cNvPr>
            <p:cNvSpPr/>
            <p:nvPr/>
          </p:nvSpPr>
          <p:spPr>
            <a:xfrm rot="9540000">
              <a:off x="1951414" y="5307135"/>
              <a:ext cx="269164" cy="1438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onut 19">
              <a:extLst>
                <a:ext uri="{FF2B5EF4-FFF2-40B4-BE49-F238E27FC236}">
                  <a16:creationId xmlns:a16="http://schemas.microsoft.com/office/drawing/2014/main" id="{4FC93DE2-E437-984A-979B-E7D17E86A96E}"/>
                </a:ext>
              </a:extLst>
            </p:cNvPr>
            <p:cNvSpPr/>
            <p:nvPr/>
          </p:nvSpPr>
          <p:spPr>
            <a:xfrm>
              <a:off x="494892" y="4145903"/>
              <a:ext cx="285806" cy="285806"/>
            </a:xfrm>
            <a:prstGeom prst="donut">
              <a:avLst>
                <a:gd name="adj" fmla="val 4954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5" name="Donut 24">
            <a:extLst>
              <a:ext uri="{FF2B5EF4-FFF2-40B4-BE49-F238E27FC236}">
                <a16:creationId xmlns:a16="http://schemas.microsoft.com/office/drawing/2014/main" id="{67AAC46B-9E24-2845-8953-413136277594}"/>
              </a:ext>
            </a:extLst>
          </p:cNvPr>
          <p:cNvSpPr/>
          <p:nvPr userDrawn="1"/>
        </p:nvSpPr>
        <p:spPr>
          <a:xfrm>
            <a:off x="9281970" y="1216235"/>
            <a:ext cx="1452096" cy="1452096"/>
          </a:xfrm>
          <a:prstGeom prst="donut">
            <a:avLst>
              <a:gd name="adj" fmla="val 168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 Placeholder 2">
            <a:extLst>
              <a:ext uri="{FF2B5EF4-FFF2-40B4-BE49-F238E27FC236}">
                <a16:creationId xmlns:a16="http://schemas.microsoft.com/office/drawing/2014/main" id="{C05B89C3-2ECB-4E4D-A269-3028B9AEE112}"/>
              </a:ext>
            </a:extLst>
          </p:cNvPr>
          <p:cNvSpPr>
            <a:spLocks noGrp="1"/>
          </p:cNvSpPr>
          <p:nvPr>
            <p:ph type="body" idx="1"/>
          </p:nvPr>
        </p:nvSpPr>
        <p:spPr>
          <a:xfrm>
            <a:off x="7145872" y="3968325"/>
            <a:ext cx="4373300" cy="2309199"/>
          </a:xfrm>
        </p:spPr>
        <p:txBody>
          <a:bodyPr>
            <a:normAutofit/>
          </a:bodyPr>
          <a:lstStyle>
            <a:lvl1pPr marL="0" indent="0" algn="r">
              <a:buNone/>
              <a:defRPr sz="2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534FFE30-435A-BA4E-BBAF-2655D74234C8}"/>
              </a:ext>
            </a:extLst>
          </p:cNvPr>
          <p:cNvSpPr>
            <a:spLocks noGrp="1"/>
          </p:cNvSpPr>
          <p:nvPr>
            <p:ph type="title" hasCustomPrompt="1"/>
          </p:nvPr>
        </p:nvSpPr>
        <p:spPr>
          <a:xfrm>
            <a:off x="672827" y="619200"/>
            <a:ext cx="5423173" cy="2172006"/>
          </a:xfrm>
          <a:prstGeom prst="rect">
            <a:avLst/>
          </a:prstGeom>
          <a:solidFill>
            <a:schemeClr val="accent3"/>
          </a:solidFill>
        </p:spPr>
        <p:txBody>
          <a:bodyPr wrap="square" lIns="90000" tIns="46800" rIns="90000" bIns="46800" anchor="t" anchorCtr="0">
            <a:spAutoFit/>
          </a:bodyPr>
          <a:lstStyle>
            <a:lvl1pPr>
              <a:defRPr sz="5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355647320"/>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 callout text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C2A9199-FCC0-BE4C-96BF-086793C42705}"/>
              </a:ext>
            </a:extLst>
          </p:cNvPr>
          <p:cNvSpPr/>
          <p:nvPr userDrawn="1"/>
        </p:nvSpPr>
        <p:spPr>
          <a:xfrm>
            <a:off x="4375687" y="1262367"/>
            <a:ext cx="7013038" cy="4931704"/>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a:latin typeface="Geometria" panose="020B0503020204020204" pitchFamily="34" charset="77"/>
            </a:endParaRPr>
          </a:p>
        </p:txBody>
      </p:sp>
      <p:sp>
        <p:nvSpPr>
          <p:cNvPr id="22" name="Rectangle 21">
            <a:extLst>
              <a:ext uri="{FF2B5EF4-FFF2-40B4-BE49-F238E27FC236}">
                <a16:creationId xmlns:a16="http://schemas.microsoft.com/office/drawing/2014/main" id="{8D7A0B98-5215-2E4F-AF34-0045A90A54E2}"/>
              </a:ext>
            </a:extLst>
          </p:cNvPr>
          <p:cNvSpPr/>
          <p:nvPr userDrawn="1"/>
        </p:nvSpPr>
        <p:spPr>
          <a:xfrm>
            <a:off x="803275" y="1262368"/>
            <a:ext cx="3420000" cy="216311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35" name="Content Placeholder 3">
            <a:extLst>
              <a:ext uri="{FF2B5EF4-FFF2-40B4-BE49-F238E27FC236}">
                <a16:creationId xmlns:a16="http://schemas.microsoft.com/office/drawing/2014/main" id="{E6684C23-11C5-304F-96DF-AA69343FA3EA}"/>
              </a:ext>
            </a:extLst>
          </p:cNvPr>
          <p:cNvSpPr>
            <a:spLocks noGrp="1"/>
          </p:cNvSpPr>
          <p:nvPr>
            <p:ph sz="quarter" idx="10"/>
          </p:nvPr>
        </p:nvSpPr>
        <p:spPr>
          <a:xfrm>
            <a:off x="803275" y="3554413"/>
            <a:ext cx="3419475" cy="2162175"/>
          </a:xfrm>
        </p:spPr>
        <p:txBody>
          <a:bodyPr>
            <a:normAutofit/>
          </a:bodyPr>
          <a:lstStyle>
            <a:lvl1pPr algn="r">
              <a:defRPr sz="1300">
                <a:solidFill>
                  <a:schemeClr val="bg1"/>
                </a:solidFill>
              </a:defRPr>
            </a:lvl1pPr>
            <a:lvl2pPr algn="r">
              <a:defRPr sz="1300">
                <a:solidFill>
                  <a:schemeClr val="bg1"/>
                </a:solidFill>
              </a:defRPr>
            </a:lvl2pPr>
            <a:lvl3pPr algn="r">
              <a:defRPr sz="1300">
                <a:solidFill>
                  <a:schemeClr val="bg1"/>
                </a:solidFill>
              </a:defRPr>
            </a:lvl3pPr>
            <a:lvl4pPr algn="r">
              <a:defRPr sz="1300">
                <a:solidFill>
                  <a:schemeClr val="bg1"/>
                </a:solidFill>
              </a:defRPr>
            </a:lvl4pPr>
            <a:lvl5pPr algn="r">
              <a:defRPr sz="13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descr="A picture containing logo&#10;&#10;Description automatically generated">
            <a:extLst>
              <a:ext uri="{FF2B5EF4-FFF2-40B4-BE49-F238E27FC236}">
                <a16:creationId xmlns:a16="http://schemas.microsoft.com/office/drawing/2014/main" id="{BD889185-08C5-BE4B-B7F8-D5F00DCC4DBF}"/>
              </a:ext>
            </a:extLst>
          </p:cNvPr>
          <p:cNvPicPr>
            <a:picLocks noChangeAspect="1"/>
          </p:cNvPicPr>
          <p:nvPr userDrawn="1"/>
        </p:nvPicPr>
        <p:blipFill rotWithShape="1">
          <a:blip r:embed="rId2">
            <a:clrChange>
              <a:clrFrom>
                <a:srgbClr val="FFFFFF"/>
              </a:clrFrom>
              <a:clrTo>
                <a:srgbClr val="FFFFFF">
                  <a:alpha val="0"/>
                </a:srgbClr>
              </a:clrTo>
            </a:clrChange>
          </a:blip>
          <a:srcRect l="1256" t="5346"/>
          <a:stretch/>
        </p:blipFill>
        <p:spPr>
          <a:xfrm>
            <a:off x="803274" y="5819217"/>
            <a:ext cx="3531245" cy="473287"/>
          </a:xfrm>
          <a:prstGeom prst="rect">
            <a:avLst/>
          </a:prstGeom>
        </p:spPr>
      </p:pic>
      <p:sp>
        <p:nvSpPr>
          <p:cNvPr id="10" name="Content Placeholder 7">
            <a:extLst>
              <a:ext uri="{FF2B5EF4-FFF2-40B4-BE49-F238E27FC236}">
                <a16:creationId xmlns:a16="http://schemas.microsoft.com/office/drawing/2014/main" id="{AF460C6F-689A-2A4A-B711-DDECEFE6CCE4}"/>
              </a:ext>
            </a:extLst>
          </p:cNvPr>
          <p:cNvSpPr>
            <a:spLocks noGrp="1"/>
          </p:cNvSpPr>
          <p:nvPr>
            <p:ph sz="quarter" idx="11" hasCustomPrompt="1"/>
          </p:nvPr>
        </p:nvSpPr>
        <p:spPr>
          <a:xfrm>
            <a:off x="1812925" y="1368425"/>
            <a:ext cx="2298700" cy="900113"/>
          </a:xfrm>
        </p:spPr>
        <p:txBody>
          <a:bodyPr>
            <a:noAutofit/>
          </a:bodyPr>
          <a:lstStyle>
            <a:lvl1pPr marL="0" indent="0" algn="r">
              <a:buNone/>
              <a:defRPr sz="6000" b="1"/>
            </a:lvl1pPr>
          </a:lstStyle>
          <a:p>
            <a:pPr lvl="0"/>
            <a:r>
              <a:rPr lang="en-US"/>
              <a:t>XX%</a:t>
            </a:r>
          </a:p>
        </p:txBody>
      </p:sp>
      <p:sp>
        <p:nvSpPr>
          <p:cNvPr id="13" name="Content Placeholder 9">
            <a:extLst>
              <a:ext uri="{FF2B5EF4-FFF2-40B4-BE49-F238E27FC236}">
                <a16:creationId xmlns:a16="http://schemas.microsoft.com/office/drawing/2014/main" id="{64229F07-D9DB-5E48-AD62-E9965635511F}"/>
              </a:ext>
            </a:extLst>
          </p:cNvPr>
          <p:cNvSpPr>
            <a:spLocks noGrp="1"/>
          </p:cNvSpPr>
          <p:nvPr>
            <p:ph sz="quarter" idx="12" hasCustomPrompt="1"/>
          </p:nvPr>
        </p:nvSpPr>
        <p:spPr>
          <a:xfrm>
            <a:off x="912813" y="1368425"/>
            <a:ext cx="900112" cy="900113"/>
          </a:xfrm>
        </p:spPr>
        <p:txBody>
          <a:bodyPr>
            <a:normAutofit/>
          </a:bodyPr>
          <a:lstStyle>
            <a:lvl1pPr marL="0" indent="0">
              <a:buNone/>
              <a:defRPr sz="1000"/>
            </a:lvl1pPr>
          </a:lstStyle>
          <a:p>
            <a:pPr lvl="0"/>
            <a:r>
              <a:rPr lang="en-US"/>
              <a:t>Icon</a:t>
            </a:r>
          </a:p>
        </p:txBody>
      </p:sp>
      <p:sp>
        <p:nvSpPr>
          <p:cNvPr id="14" name="Content Placeholder 7">
            <a:extLst>
              <a:ext uri="{FF2B5EF4-FFF2-40B4-BE49-F238E27FC236}">
                <a16:creationId xmlns:a16="http://schemas.microsoft.com/office/drawing/2014/main" id="{8339FD9B-B017-5D4D-8CE0-8E991E6B20AF}"/>
              </a:ext>
            </a:extLst>
          </p:cNvPr>
          <p:cNvSpPr>
            <a:spLocks noGrp="1"/>
          </p:cNvSpPr>
          <p:nvPr>
            <p:ph sz="quarter" idx="13" hasCustomPrompt="1"/>
          </p:nvPr>
        </p:nvSpPr>
        <p:spPr>
          <a:xfrm>
            <a:off x="912813" y="2288194"/>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15" name="Content Placeholder 3">
            <a:extLst>
              <a:ext uri="{FF2B5EF4-FFF2-40B4-BE49-F238E27FC236}">
                <a16:creationId xmlns:a16="http://schemas.microsoft.com/office/drawing/2014/main" id="{0B9DEF64-8FF4-E542-AB24-8EDDAF26C46D}"/>
              </a:ext>
            </a:extLst>
          </p:cNvPr>
          <p:cNvSpPr>
            <a:spLocks noGrp="1"/>
          </p:cNvSpPr>
          <p:nvPr>
            <p:ph sz="quarter" idx="14" hasCustomPrompt="1"/>
          </p:nvPr>
        </p:nvSpPr>
        <p:spPr>
          <a:xfrm>
            <a:off x="4375150" y="5716588"/>
            <a:ext cx="7013575" cy="477837"/>
          </a:xfrm>
        </p:spPr>
        <p:txBody>
          <a:bodyPr anchor="b">
            <a:normAutofit/>
          </a:bodyPr>
          <a:lstStyle>
            <a:lvl1pPr marL="0" indent="0">
              <a:buNone/>
              <a:defRPr sz="800">
                <a:solidFill>
                  <a:schemeClr val="bg1"/>
                </a:solidFill>
              </a:defRPr>
            </a:lvl1pPr>
          </a:lstStyle>
          <a:p>
            <a:pPr lvl="0"/>
            <a:r>
              <a:rPr lang="en-US"/>
              <a:t>Footer text</a:t>
            </a:r>
          </a:p>
        </p:txBody>
      </p:sp>
      <p:sp>
        <p:nvSpPr>
          <p:cNvPr id="12" name="Title 1">
            <a:extLst>
              <a:ext uri="{FF2B5EF4-FFF2-40B4-BE49-F238E27FC236}">
                <a16:creationId xmlns:a16="http://schemas.microsoft.com/office/drawing/2014/main" id="{19802E7A-69B6-3542-A02B-77A8EF8A7110}"/>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spTree>
    <p:extLst>
      <p:ext uri="{BB962C8B-B14F-4D97-AF65-F5344CB8AC3E}">
        <p14:creationId xmlns:p14="http://schemas.microsoft.com/office/powerpoint/2010/main" val="1430287833"/>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ph text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C2A9199-FCC0-BE4C-96BF-086793C42705}"/>
              </a:ext>
            </a:extLst>
          </p:cNvPr>
          <p:cNvSpPr/>
          <p:nvPr userDrawn="1"/>
        </p:nvSpPr>
        <p:spPr>
          <a:xfrm>
            <a:off x="4375687" y="1262367"/>
            <a:ext cx="7013038" cy="4925551"/>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a:latin typeface="Geometria" panose="020B0503020204020204" pitchFamily="34" charset="77"/>
            </a:endParaRPr>
          </a:p>
        </p:txBody>
      </p:sp>
      <p:sp>
        <p:nvSpPr>
          <p:cNvPr id="10" name="Content Placeholder 3">
            <a:extLst>
              <a:ext uri="{FF2B5EF4-FFF2-40B4-BE49-F238E27FC236}">
                <a16:creationId xmlns:a16="http://schemas.microsoft.com/office/drawing/2014/main" id="{9C34967D-8DD9-DD43-9CDB-31413925D09F}"/>
              </a:ext>
            </a:extLst>
          </p:cNvPr>
          <p:cNvSpPr>
            <a:spLocks noGrp="1"/>
          </p:cNvSpPr>
          <p:nvPr>
            <p:ph sz="quarter" idx="10"/>
          </p:nvPr>
        </p:nvSpPr>
        <p:spPr>
          <a:xfrm>
            <a:off x="803275" y="1262367"/>
            <a:ext cx="3419475" cy="4454221"/>
          </a:xfrm>
        </p:spPr>
        <p:txBody>
          <a:bodyPr anchor="ctr">
            <a:normAutofit/>
          </a:bodyPr>
          <a:lstStyle>
            <a:lvl1pPr algn="r">
              <a:defRPr sz="1300">
                <a:solidFill>
                  <a:schemeClr val="bg1"/>
                </a:solidFill>
              </a:defRPr>
            </a:lvl1pPr>
            <a:lvl2pPr algn="r">
              <a:defRPr sz="1300">
                <a:solidFill>
                  <a:schemeClr val="bg1"/>
                </a:solidFill>
              </a:defRPr>
            </a:lvl2pPr>
            <a:lvl3pPr algn="r">
              <a:defRPr sz="1300">
                <a:solidFill>
                  <a:schemeClr val="bg1"/>
                </a:solidFill>
              </a:defRPr>
            </a:lvl3pPr>
            <a:lvl4pPr algn="r">
              <a:defRPr sz="1300">
                <a:solidFill>
                  <a:schemeClr val="bg1"/>
                </a:solidFill>
              </a:defRPr>
            </a:lvl4pPr>
            <a:lvl5pPr algn="r">
              <a:defRPr sz="13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3">
            <a:extLst>
              <a:ext uri="{FF2B5EF4-FFF2-40B4-BE49-F238E27FC236}">
                <a16:creationId xmlns:a16="http://schemas.microsoft.com/office/drawing/2014/main" id="{11E1B272-C831-524C-8E0D-2816B26A8F90}"/>
              </a:ext>
            </a:extLst>
          </p:cNvPr>
          <p:cNvSpPr>
            <a:spLocks noGrp="1"/>
          </p:cNvSpPr>
          <p:nvPr>
            <p:ph sz="quarter" idx="14" hasCustomPrompt="1"/>
          </p:nvPr>
        </p:nvSpPr>
        <p:spPr>
          <a:xfrm>
            <a:off x="4375150" y="5716588"/>
            <a:ext cx="7013575" cy="477837"/>
          </a:xfrm>
        </p:spPr>
        <p:txBody>
          <a:bodyPr anchor="b">
            <a:normAutofit/>
          </a:bodyPr>
          <a:lstStyle>
            <a:lvl1pPr marL="0" indent="0">
              <a:buNone/>
              <a:defRPr sz="800">
                <a:solidFill>
                  <a:schemeClr val="bg1"/>
                </a:solidFill>
              </a:defRPr>
            </a:lvl1pPr>
          </a:lstStyle>
          <a:p>
            <a:pPr lvl="0"/>
            <a:r>
              <a:rPr lang="en-US"/>
              <a:t>Footer text</a:t>
            </a:r>
          </a:p>
        </p:txBody>
      </p:sp>
      <p:sp>
        <p:nvSpPr>
          <p:cNvPr id="9" name="Title 1">
            <a:extLst>
              <a:ext uri="{FF2B5EF4-FFF2-40B4-BE49-F238E27FC236}">
                <a16:creationId xmlns:a16="http://schemas.microsoft.com/office/drawing/2014/main" id="{F6E3C0D1-4605-8644-80DB-EB30DC414FBB}"/>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pic>
        <p:nvPicPr>
          <p:cNvPr id="11" name="Picture 10">
            <a:extLst>
              <a:ext uri="{FF2B5EF4-FFF2-40B4-BE49-F238E27FC236}">
                <a16:creationId xmlns:a16="http://schemas.microsoft.com/office/drawing/2014/main" id="{001FA76C-54D0-9943-BA77-985542FEFB21}"/>
              </a:ext>
            </a:extLst>
          </p:cNvPr>
          <p:cNvPicPr>
            <a:picLocks noChangeAspect="1"/>
          </p:cNvPicPr>
          <p:nvPr userDrawn="1"/>
        </p:nvPicPr>
        <p:blipFill>
          <a:blip r:embed="rId2"/>
          <a:srcRect/>
          <a:stretch/>
        </p:blipFill>
        <p:spPr>
          <a:xfrm>
            <a:off x="803275" y="5691536"/>
            <a:ext cx="3537219" cy="540986"/>
          </a:xfrm>
          <a:prstGeom prst="rect">
            <a:avLst/>
          </a:prstGeom>
        </p:spPr>
      </p:pic>
    </p:spTree>
    <p:extLst>
      <p:ext uri="{BB962C8B-B14F-4D97-AF65-F5344CB8AC3E}">
        <p14:creationId xmlns:p14="http://schemas.microsoft.com/office/powerpoint/2010/main" val="379356065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ph callout text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C2A9199-FCC0-BE4C-96BF-086793C42705}"/>
              </a:ext>
            </a:extLst>
          </p:cNvPr>
          <p:cNvSpPr/>
          <p:nvPr userDrawn="1"/>
        </p:nvSpPr>
        <p:spPr>
          <a:xfrm>
            <a:off x="803275" y="1262367"/>
            <a:ext cx="6992412" cy="4937864"/>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a:latin typeface="Geometria" panose="020B0503020204020204" pitchFamily="34" charset="77"/>
            </a:endParaRPr>
          </a:p>
        </p:txBody>
      </p:sp>
      <p:sp>
        <p:nvSpPr>
          <p:cNvPr id="10" name="Rectangle 9">
            <a:extLst>
              <a:ext uri="{FF2B5EF4-FFF2-40B4-BE49-F238E27FC236}">
                <a16:creationId xmlns:a16="http://schemas.microsoft.com/office/drawing/2014/main" id="{6C51FEBE-B078-094C-A281-FF09FDC188FF}"/>
              </a:ext>
            </a:extLst>
          </p:cNvPr>
          <p:cNvSpPr/>
          <p:nvPr userDrawn="1"/>
        </p:nvSpPr>
        <p:spPr>
          <a:xfrm>
            <a:off x="7983163" y="1263146"/>
            <a:ext cx="3420000" cy="216311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12" name="Content Placeholder 3">
            <a:extLst>
              <a:ext uri="{FF2B5EF4-FFF2-40B4-BE49-F238E27FC236}">
                <a16:creationId xmlns:a16="http://schemas.microsoft.com/office/drawing/2014/main" id="{1A777304-4A1D-EF4A-AA39-3EBADFC4E5BC}"/>
              </a:ext>
            </a:extLst>
          </p:cNvPr>
          <p:cNvSpPr>
            <a:spLocks noGrp="1"/>
          </p:cNvSpPr>
          <p:nvPr>
            <p:ph sz="quarter" idx="11"/>
          </p:nvPr>
        </p:nvSpPr>
        <p:spPr>
          <a:xfrm>
            <a:off x="7983163" y="3565130"/>
            <a:ext cx="3419475" cy="2162175"/>
          </a:xfrm>
        </p:spPr>
        <p:txBody>
          <a:bodyPr>
            <a:normAutofit/>
          </a:bodyPr>
          <a:lstStyle>
            <a:lvl1pPr algn="l">
              <a:defRPr sz="1300">
                <a:solidFill>
                  <a:schemeClr val="bg1"/>
                </a:solidFill>
              </a:defRPr>
            </a:lvl1pPr>
            <a:lvl2pPr algn="l">
              <a:defRPr sz="1300">
                <a:solidFill>
                  <a:schemeClr val="bg1"/>
                </a:solidFill>
              </a:defRPr>
            </a:lvl2pPr>
            <a:lvl3pPr algn="l">
              <a:defRPr sz="1300">
                <a:solidFill>
                  <a:schemeClr val="bg1"/>
                </a:solidFill>
              </a:defRPr>
            </a:lvl3pPr>
            <a:lvl4pPr algn="l">
              <a:defRPr sz="1300">
                <a:solidFill>
                  <a:schemeClr val="bg1"/>
                </a:solidFill>
              </a:defRPr>
            </a:lvl4pPr>
            <a:lvl5pPr algn="l">
              <a:defRPr sz="13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7">
            <a:extLst>
              <a:ext uri="{FF2B5EF4-FFF2-40B4-BE49-F238E27FC236}">
                <a16:creationId xmlns:a16="http://schemas.microsoft.com/office/drawing/2014/main" id="{F37CE461-BDFE-1144-A34F-B293AADAF573}"/>
              </a:ext>
            </a:extLst>
          </p:cNvPr>
          <p:cNvSpPr>
            <a:spLocks noGrp="1"/>
          </p:cNvSpPr>
          <p:nvPr>
            <p:ph sz="quarter" idx="16" hasCustomPrompt="1"/>
          </p:nvPr>
        </p:nvSpPr>
        <p:spPr>
          <a:xfrm>
            <a:off x="8979285" y="1364088"/>
            <a:ext cx="2298700" cy="900113"/>
          </a:xfrm>
        </p:spPr>
        <p:txBody>
          <a:bodyPr>
            <a:noAutofit/>
          </a:bodyPr>
          <a:lstStyle>
            <a:lvl1pPr marL="0" indent="0" algn="r">
              <a:buNone/>
              <a:defRPr sz="6000" b="1"/>
            </a:lvl1pPr>
          </a:lstStyle>
          <a:p>
            <a:pPr lvl="0"/>
            <a:r>
              <a:rPr lang="en-US"/>
              <a:t>XX%</a:t>
            </a:r>
          </a:p>
        </p:txBody>
      </p:sp>
      <p:sp>
        <p:nvSpPr>
          <p:cNvPr id="13" name="Content Placeholder 9">
            <a:extLst>
              <a:ext uri="{FF2B5EF4-FFF2-40B4-BE49-F238E27FC236}">
                <a16:creationId xmlns:a16="http://schemas.microsoft.com/office/drawing/2014/main" id="{CD67F612-4B88-C547-A8B6-CF9251538B3F}"/>
              </a:ext>
            </a:extLst>
          </p:cNvPr>
          <p:cNvSpPr>
            <a:spLocks noGrp="1"/>
          </p:cNvSpPr>
          <p:nvPr>
            <p:ph sz="quarter" idx="17" hasCustomPrompt="1"/>
          </p:nvPr>
        </p:nvSpPr>
        <p:spPr>
          <a:xfrm>
            <a:off x="8079173" y="1364088"/>
            <a:ext cx="900112" cy="900113"/>
          </a:xfrm>
        </p:spPr>
        <p:txBody>
          <a:bodyPr>
            <a:normAutofit/>
          </a:bodyPr>
          <a:lstStyle>
            <a:lvl1pPr marL="0" indent="0">
              <a:buNone/>
              <a:defRPr sz="1000"/>
            </a:lvl1pPr>
          </a:lstStyle>
          <a:p>
            <a:pPr lvl="0"/>
            <a:r>
              <a:rPr lang="en-US"/>
              <a:t>Icon</a:t>
            </a:r>
          </a:p>
        </p:txBody>
      </p:sp>
      <p:sp>
        <p:nvSpPr>
          <p:cNvPr id="15" name="Content Placeholder 7">
            <a:extLst>
              <a:ext uri="{FF2B5EF4-FFF2-40B4-BE49-F238E27FC236}">
                <a16:creationId xmlns:a16="http://schemas.microsoft.com/office/drawing/2014/main" id="{884CC5FE-9771-CD4B-935A-8220502BBF48}"/>
              </a:ext>
            </a:extLst>
          </p:cNvPr>
          <p:cNvSpPr>
            <a:spLocks noGrp="1"/>
          </p:cNvSpPr>
          <p:nvPr>
            <p:ph sz="quarter" idx="18" hasCustomPrompt="1"/>
          </p:nvPr>
        </p:nvSpPr>
        <p:spPr>
          <a:xfrm>
            <a:off x="8079173" y="2283857"/>
            <a:ext cx="3198730" cy="1039397"/>
          </a:xfrm>
        </p:spPr>
        <p:txBody>
          <a:bodyPr anchor="b">
            <a:noAutofit/>
          </a:bodyPr>
          <a:lstStyle>
            <a:lvl1pPr marL="0" indent="0" algn="r">
              <a:buNone/>
              <a:defRPr sz="1800" b="0">
                <a:solidFill>
                  <a:schemeClr val="bg1"/>
                </a:solidFill>
              </a:defRPr>
            </a:lvl1pPr>
          </a:lstStyle>
          <a:p>
            <a:pPr lvl="0"/>
            <a:r>
              <a:rPr lang="en-US"/>
              <a:t>Tile description</a:t>
            </a:r>
          </a:p>
        </p:txBody>
      </p:sp>
      <p:sp>
        <p:nvSpPr>
          <p:cNvPr id="16" name="Content Placeholder 3">
            <a:extLst>
              <a:ext uri="{FF2B5EF4-FFF2-40B4-BE49-F238E27FC236}">
                <a16:creationId xmlns:a16="http://schemas.microsoft.com/office/drawing/2014/main" id="{5ABB62E7-27D4-374E-A167-AB16FC98CCCC}"/>
              </a:ext>
            </a:extLst>
          </p:cNvPr>
          <p:cNvSpPr>
            <a:spLocks noGrp="1"/>
          </p:cNvSpPr>
          <p:nvPr>
            <p:ph sz="quarter" idx="14" hasCustomPrompt="1"/>
          </p:nvPr>
        </p:nvSpPr>
        <p:spPr>
          <a:xfrm>
            <a:off x="800396" y="5716588"/>
            <a:ext cx="6992413" cy="477837"/>
          </a:xfrm>
        </p:spPr>
        <p:txBody>
          <a:bodyPr anchor="b">
            <a:normAutofit/>
          </a:bodyPr>
          <a:lstStyle>
            <a:lvl1pPr marL="0" indent="0">
              <a:buNone/>
              <a:defRPr sz="800">
                <a:solidFill>
                  <a:schemeClr val="bg1"/>
                </a:solidFill>
              </a:defRPr>
            </a:lvl1pPr>
          </a:lstStyle>
          <a:p>
            <a:pPr lvl="0"/>
            <a:r>
              <a:rPr lang="en-US"/>
              <a:t>Footer text</a:t>
            </a:r>
          </a:p>
        </p:txBody>
      </p:sp>
      <p:sp>
        <p:nvSpPr>
          <p:cNvPr id="14" name="Title 1">
            <a:extLst>
              <a:ext uri="{FF2B5EF4-FFF2-40B4-BE49-F238E27FC236}">
                <a16:creationId xmlns:a16="http://schemas.microsoft.com/office/drawing/2014/main" id="{D9599C98-81EC-3041-B74B-41E2292E7E47}"/>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pic>
        <p:nvPicPr>
          <p:cNvPr id="17" name="Picture 16">
            <a:extLst>
              <a:ext uri="{FF2B5EF4-FFF2-40B4-BE49-F238E27FC236}">
                <a16:creationId xmlns:a16="http://schemas.microsoft.com/office/drawing/2014/main" id="{7850E4F3-9EAE-4949-A7CD-EAED29795BD1}"/>
              </a:ext>
            </a:extLst>
          </p:cNvPr>
          <p:cNvPicPr>
            <a:picLocks noChangeAspect="1"/>
          </p:cNvPicPr>
          <p:nvPr userDrawn="1"/>
        </p:nvPicPr>
        <p:blipFill>
          <a:blip r:embed="rId2"/>
          <a:srcRect/>
          <a:stretch/>
        </p:blipFill>
        <p:spPr>
          <a:xfrm>
            <a:off x="7924290" y="5691536"/>
            <a:ext cx="3537219" cy="540986"/>
          </a:xfrm>
          <a:prstGeom prst="rect">
            <a:avLst/>
          </a:prstGeom>
        </p:spPr>
      </p:pic>
    </p:spTree>
    <p:extLst>
      <p:ext uri="{BB962C8B-B14F-4D97-AF65-F5344CB8AC3E}">
        <p14:creationId xmlns:p14="http://schemas.microsoft.com/office/powerpoint/2010/main" val="1872806194"/>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Graph callout text 2">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B42B59B-DD47-2A46-8F07-3ACD72C6CB76}"/>
              </a:ext>
            </a:extLst>
          </p:cNvPr>
          <p:cNvSpPr txBox="1"/>
          <p:nvPr userDrawn="1"/>
        </p:nvSpPr>
        <p:spPr>
          <a:xfrm>
            <a:off x="4999984" y="1527752"/>
            <a:ext cx="184731" cy="369332"/>
          </a:xfrm>
          <a:prstGeom prst="rect">
            <a:avLst/>
          </a:prstGeom>
          <a:noFill/>
        </p:spPr>
        <p:txBody>
          <a:bodyPr wrap="none" rtlCol="0">
            <a:spAutoFit/>
          </a:bodyPr>
          <a:lstStyle/>
          <a:p>
            <a:endParaRPr lang="en-US">
              <a:latin typeface="Geometria" panose="020B0503020204020204" pitchFamily="34" charset="77"/>
            </a:endParaRPr>
          </a:p>
        </p:txBody>
      </p:sp>
      <p:sp>
        <p:nvSpPr>
          <p:cNvPr id="12" name="Content Placeholder 3">
            <a:extLst>
              <a:ext uri="{FF2B5EF4-FFF2-40B4-BE49-F238E27FC236}">
                <a16:creationId xmlns:a16="http://schemas.microsoft.com/office/drawing/2014/main" id="{1A777304-4A1D-EF4A-AA39-3EBADFC4E5BC}"/>
              </a:ext>
            </a:extLst>
          </p:cNvPr>
          <p:cNvSpPr>
            <a:spLocks noGrp="1"/>
          </p:cNvSpPr>
          <p:nvPr>
            <p:ph sz="quarter" idx="11"/>
          </p:nvPr>
        </p:nvSpPr>
        <p:spPr>
          <a:xfrm>
            <a:off x="7983163" y="1279394"/>
            <a:ext cx="3419475" cy="4430886"/>
          </a:xfrm>
        </p:spPr>
        <p:txBody>
          <a:bodyPr anchor="ctr">
            <a:normAutofit/>
          </a:bodyPr>
          <a:lstStyle>
            <a:lvl1pPr algn="l">
              <a:defRPr sz="1300">
                <a:solidFill>
                  <a:schemeClr val="bg1"/>
                </a:solidFill>
              </a:defRPr>
            </a:lvl1pPr>
            <a:lvl2pPr algn="l">
              <a:defRPr sz="1300">
                <a:solidFill>
                  <a:schemeClr val="bg1"/>
                </a:solidFill>
              </a:defRPr>
            </a:lvl2pPr>
            <a:lvl3pPr algn="l">
              <a:defRPr sz="1300">
                <a:solidFill>
                  <a:schemeClr val="bg1"/>
                </a:solidFill>
              </a:defRPr>
            </a:lvl3pPr>
            <a:lvl4pPr algn="l">
              <a:defRPr sz="1300">
                <a:solidFill>
                  <a:schemeClr val="bg1"/>
                </a:solidFill>
              </a:defRPr>
            </a:lvl4pPr>
            <a:lvl5pPr algn="l">
              <a:defRPr sz="13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Rectangle 14">
            <a:extLst>
              <a:ext uri="{FF2B5EF4-FFF2-40B4-BE49-F238E27FC236}">
                <a16:creationId xmlns:a16="http://schemas.microsoft.com/office/drawing/2014/main" id="{840DA341-B0F2-FD4A-B26C-60321EA9D33B}"/>
              </a:ext>
            </a:extLst>
          </p:cNvPr>
          <p:cNvSpPr/>
          <p:nvPr userDrawn="1"/>
        </p:nvSpPr>
        <p:spPr>
          <a:xfrm>
            <a:off x="803275" y="1262367"/>
            <a:ext cx="6992412" cy="4937864"/>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a:solidFill>
                <a:schemeClr val="bg1"/>
              </a:solidFill>
              <a:latin typeface="Geometria" panose="020B0503020204020204" pitchFamily="34" charset="77"/>
            </a:endParaRPr>
          </a:p>
        </p:txBody>
      </p:sp>
      <p:sp>
        <p:nvSpPr>
          <p:cNvPr id="8" name="Content Placeholder 3">
            <a:extLst>
              <a:ext uri="{FF2B5EF4-FFF2-40B4-BE49-F238E27FC236}">
                <a16:creationId xmlns:a16="http://schemas.microsoft.com/office/drawing/2014/main" id="{CDA2C4ED-5345-6444-9B0D-7717DE387D8A}"/>
              </a:ext>
            </a:extLst>
          </p:cNvPr>
          <p:cNvSpPr>
            <a:spLocks noGrp="1"/>
          </p:cNvSpPr>
          <p:nvPr>
            <p:ph sz="quarter" idx="14" hasCustomPrompt="1"/>
          </p:nvPr>
        </p:nvSpPr>
        <p:spPr>
          <a:xfrm>
            <a:off x="800398" y="5716588"/>
            <a:ext cx="6992412" cy="477837"/>
          </a:xfrm>
        </p:spPr>
        <p:txBody>
          <a:bodyPr anchor="b">
            <a:normAutofit/>
          </a:bodyPr>
          <a:lstStyle>
            <a:lvl1pPr marL="0" indent="0">
              <a:buNone/>
              <a:defRPr sz="800">
                <a:solidFill>
                  <a:schemeClr val="bg1"/>
                </a:solidFill>
              </a:defRPr>
            </a:lvl1pPr>
          </a:lstStyle>
          <a:p>
            <a:pPr lvl="0"/>
            <a:r>
              <a:rPr lang="en-US"/>
              <a:t>Footer text</a:t>
            </a:r>
          </a:p>
        </p:txBody>
      </p:sp>
      <p:sp>
        <p:nvSpPr>
          <p:cNvPr id="9" name="Title 1">
            <a:extLst>
              <a:ext uri="{FF2B5EF4-FFF2-40B4-BE49-F238E27FC236}">
                <a16:creationId xmlns:a16="http://schemas.microsoft.com/office/drawing/2014/main" id="{78E784ED-5782-AE42-8506-504171A305F2}"/>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pic>
        <p:nvPicPr>
          <p:cNvPr id="11" name="Picture 10">
            <a:extLst>
              <a:ext uri="{FF2B5EF4-FFF2-40B4-BE49-F238E27FC236}">
                <a16:creationId xmlns:a16="http://schemas.microsoft.com/office/drawing/2014/main" id="{A5C7C85F-64EA-BF48-88CE-5F0EB7C4629F}"/>
              </a:ext>
            </a:extLst>
          </p:cNvPr>
          <p:cNvPicPr>
            <a:picLocks noChangeAspect="1"/>
          </p:cNvPicPr>
          <p:nvPr userDrawn="1"/>
        </p:nvPicPr>
        <p:blipFill>
          <a:blip r:embed="rId2"/>
          <a:srcRect/>
          <a:stretch/>
        </p:blipFill>
        <p:spPr>
          <a:xfrm>
            <a:off x="7924290" y="5691536"/>
            <a:ext cx="3537219" cy="540986"/>
          </a:xfrm>
          <a:prstGeom prst="rect">
            <a:avLst/>
          </a:prstGeom>
        </p:spPr>
      </p:pic>
    </p:spTree>
    <p:extLst>
      <p:ext uri="{BB962C8B-B14F-4D97-AF65-F5344CB8AC3E}">
        <p14:creationId xmlns:p14="http://schemas.microsoft.com/office/powerpoint/2010/main" val="304761524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7DC58DB-850B-0D44-B001-63C62A1273FF}"/>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6DDB4A-F1C0-0346-BE56-4000EE6BED60}"/>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542C2EAD-3E21-9849-95E5-45BA77B3FE1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43460274"/>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 Logo Bottom R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D05BAB-9429-0749-82C7-1041EDA74931}"/>
              </a:ext>
            </a:extLst>
          </p:cNvPr>
          <p:cNvPicPr>
            <a:picLocks noChangeAspect="1"/>
          </p:cNvPicPr>
          <p:nvPr userDrawn="1"/>
        </p:nvPicPr>
        <p:blipFill>
          <a:blip r:embed="rId2"/>
          <a:stretch>
            <a:fillRect/>
          </a:stretch>
        </p:blipFill>
        <p:spPr>
          <a:xfrm>
            <a:off x="9644866" y="5652512"/>
            <a:ext cx="2343934" cy="1002288"/>
          </a:xfrm>
          <a:prstGeom prst="rect">
            <a:avLst/>
          </a:prstGeom>
        </p:spPr>
      </p:pic>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04811960"/>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 2020 - Long Logo + copy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D37B3BC7-D687-024A-A999-E2011C92CF78}"/>
              </a:ext>
            </a:extLst>
          </p:cNvPr>
          <p:cNvPicPr>
            <a:picLocks noChangeAspect="1"/>
          </p:cNvPicPr>
          <p:nvPr userDrawn="1"/>
        </p:nvPicPr>
        <p:blipFill>
          <a:blip r:embed="rId2"/>
          <a:srcRect/>
          <a:stretch/>
        </p:blipFill>
        <p:spPr>
          <a:xfrm>
            <a:off x="7874000" y="6197600"/>
            <a:ext cx="4318000" cy="660400"/>
          </a:xfrm>
          <a:prstGeom prst="rect">
            <a:avLst/>
          </a:prstGeom>
        </p:spPr>
      </p:pic>
    </p:spTree>
    <p:extLst>
      <p:ext uri="{BB962C8B-B14F-4D97-AF65-F5344CB8AC3E}">
        <p14:creationId xmlns:p14="http://schemas.microsoft.com/office/powerpoint/2010/main" val="2546096155"/>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and Content - 2021 - Long Logo + copy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5D1239A0-49C1-B944-B6E5-C9B79AC893E8}"/>
              </a:ext>
            </a:extLst>
          </p:cNvPr>
          <p:cNvPicPr>
            <a:picLocks noChangeAspect="1"/>
          </p:cNvPicPr>
          <p:nvPr userDrawn="1"/>
        </p:nvPicPr>
        <p:blipFill>
          <a:blip r:embed="rId2"/>
          <a:srcRect/>
          <a:stretch/>
        </p:blipFill>
        <p:spPr>
          <a:xfrm>
            <a:off x="7874000" y="6197600"/>
            <a:ext cx="4318000" cy="660400"/>
          </a:xfrm>
          <a:prstGeom prst="rect">
            <a:avLst/>
          </a:prstGeom>
        </p:spPr>
      </p:pic>
    </p:spTree>
    <p:extLst>
      <p:ext uri="{BB962C8B-B14F-4D97-AF65-F5344CB8AC3E}">
        <p14:creationId xmlns:p14="http://schemas.microsoft.com/office/powerpoint/2010/main" val="430472469"/>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and Content - 2022 - Long Logo + copy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D37B3BC7-D687-024A-A999-E2011C92CF78}"/>
              </a:ext>
            </a:extLst>
          </p:cNvPr>
          <p:cNvPicPr>
            <a:picLocks noChangeAspect="1"/>
          </p:cNvPicPr>
          <p:nvPr userDrawn="1"/>
        </p:nvPicPr>
        <p:blipFill>
          <a:blip r:embed="rId2"/>
          <a:srcRect/>
          <a:stretch/>
        </p:blipFill>
        <p:spPr>
          <a:xfrm>
            <a:off x="7874000" y="6197600"/>
            <a:ext cx="4318000" cy="660400"/>
          </a:xfrm>
          <a:prstGeom prst="rect">
            <a:avLst/>
          </a:prstGeom>
        </p:spPr>
      </p:pic>
    </p:spTree>
    <p:extLst>
      <p:ext uri="{BB962C8B-B14F-4D97-AF65-F5344CB8AC3E}">
        <p14:creationId xmlns:p14="http://schemas.microsoft.com/office/powerpoint/2010/main" val="1039821511"/>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and Content - 2023 - Long Logo + copy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D37B3BC7-D687-024A-A999-E2011C92CF78}"/>
              </a:ext>
            </a:extLst>
          </p:cNvPr>
          <p:cNvPicPr>
            <a:picLocks noChangeAspect="1"/>
          </p:cNvPicPr>
          <p:nvPr userDrawn="1"/>
        </p:nvPicPr>
        <p:blipFill>
          <a:blip r:embed="rId2"/>
          <a:srcRect/>
          <a:stretch/>
        </p:blipFill>
        <p:spPr>
          <a:xfrm>
            <a:off x="7874000" y="6197600"/>
            <a:ext cx="4318000" cy="660400"/>
          </a:xfrm>
          <a:prstGeom prst="rect">
            <a:avLst/>
          </a:prstGeom>
        </p:spPr>
      </p:pic>
    </p:spTree>
    <p:extLst>
      <p:ext uri="{BB962C8B-B14F-4D97-AF65-F5344CB8AC3E}">
        <p14:creationId xmlns:p14="http://schemas.microsoft.com/office/powerpoint/2010/main" val="15163075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2">
    <p:bg>
      <p:bgPr>
        <a:solidFill>
          <a:schemeClr val="accent2"/>
        </a:solidFill>
        <a:effectLst/>
      </p:bgPr>
    </p:bg>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D209FE92-F9D9-B14F-847D-5B3409405860}"/>
              </a:ext>
            </a:extLst>
          </p:cNvPr>
          <p:cNvSpPr/>
          <p:nvPr userDrawn="1"/>
        </p:nvSpPr>
        <p:spPr>
          <a:xfrm rot="1380000">
            <a:off x="6985465" y="-514102"/>
            <a:ext cx="6173280" cy="8933223"/>
          </a:xfrm>
          <a:custGeom>
            <a:avLst/>
            <a:gdLst>
              <a:gd name="connsiteX0" fmla="*/ 0 w 6173280"/>
              <a:gd name="connsiteY0" fmla="*/ 1482964 h 8933223"/>
              <a:gd name="connsiteX1" fmla="*/ 3493646 w 6173280"/>
              <a:gd name="connsiteY1" fmla="*/ 0 h 8933223"/>
              <a:gd name="connsiteX2" fmla="*/ 6173280 w 6173280"/>
              <a:gd name="connsiteY2" fmla="*/ 6312822 h 8933223"/>
              <a:gd name="connsiteX3" fmla="*/ 2 w 6173280"/>
              <a:gd name="connsiteY3" fmla="*/ 8933223 h 8933223"/>
              <a:gd name="connsiteX4" fmla="*/ 0 w 6173280"/>
              <a:gd name="connsiteY4" fmla="*/ 1482964 h 893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280" h="8933223">
                <a:moveTo>
                  <a:pt x="0" y="1482964"/>
                </a:moveTo>
                <a:lnTo>
                  <a:pt x="3493646" y="0"/>
                </a:lnTo>
                <a:lnTo>
                  <a:pt x="6173280" y="6312822"/>
                </a:lnTo>
                <a:lnTo>
                  <a:pt x="2" y="8933223"/>
                </a:lnTo>
                <a:lnTo>
                  <a:pt x="0" y="148296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A2D3E8EE-61D5-0542-B75B-23DEB395BA16}"/>
              </a:ext>
            </a:extLst>
          </p:cNvPr>
          <p:cNvGrpSpPr/>
          <p:nvPr userDrawn="1"/>
        </p:nvGrpSpPr>
        <p:grpSpPr>
          <a:xfrm>
            <a:off x="8508162" y="446282"/>
            <a:ext cx="3446627" cy="3214834"/>
            <a:chOff x="8508162" y="446282"/>
            <a:chExt cx="3446627" cy="3214834"/>
          </a:xfrm>
        </p:grpSpPr>
        <p:sp>
          <p:nvSpPr>
            <p:cNvPr id="28" name="Rectangle 27">
              <a:extLst>
                <a:ext uri="{FF2B5EF4-FFF2-40B4-BE49-F238E27FC236}">
                  <a16:creationId xmlns:a16="http://schemas.microsoft.com/office/drawing/2014/main" id="{85FB7E4C-33B5-5643-8761-BED38C776C3F}"/>
                </a:ext>
              </a:extLst>
            </p:cNvPr>
            <p:cNvSpPr/>
            <p:nvPr/>
          </p:nvSpPr>
          <p:spPr>
            <a:xfrm rot="1380000">
              <a:off x="9367592" y="1301857"/>
              <a:ext cx="1280852" cy="12808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Donut 28">
              <a:extLst>
                <a:ext uri="{FF2B5EF4-FFF2-40B4-BE49-F238E27FC236}">
                  <a16:creationId xmlns:a16="http://schemas.microsoft.com/office/drawing/2014/main" id="{84211E6E-987A-4B4C-8BF6-F1268CC82626}"/>
                </a:ext>
              </a:extLst>
            </p:cNvPr>
            <p:cNvSpPr/>
            <p:nvPr/>
          </p:nvSpPr>
          <p:spPr>
            <a:xfrm>
              <a:off x="11086137" y="515826"/>
              <a:ext cx="285806" cy="285806"/>
            </a:xfrm>
            <a:prstGeom prst="donut">
              <a:avLst>
                <a:gd name="adj" fmla="val 495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Donut 29">
              <a:extLst>
                <a:ext uri="{FF2B5EF4-FFF2-40B4-BE49-F238E27FC236}">
                  <a16:creationId xmlns:a16="http://schemas.microsoft.com/office/drawing/2014/main" id="{1F8A3455-D4D0-B74A-BC2C-25FD8EAA84E2}"/>
                </a:ext>
              </a:extLst>
            </p:cNvPr>
            <p:cNvSpPr/>
            <p:nvPr/>
          </p:nvSpPr>
          <p:spPr>
            <a:xfrm>
              <a:off x="11003521" y="1777356"/>
              <a:ext cx="285806" cy="285806"/>
            </a:xfrm>
            <a:prstGeom prst="donut">
              <a:avLst>
                <a:gd name="adj" fmla="val 168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Triangle 30">
              <a:extLst>
                <a:ext uri="{FF2B5EF4-FFF2-40B4-BE49-F238E27FC236}">
                  <a16:creationId xmlns:a16="http://schemas.microsoft.com/office/drawing/2014/main" id="{3ECB90DB-491E-5243-B028-246577EFE8A6}"/>
                </a:ext>
              </a:extLst>
            </p:cNvPr>
            <p:cNvSpPr/>
            <p:nvPr/>
          </p:nvSpPr>
          <p:spPr>
            <a:xfrm rot="1380000">
              <a:off x="11030584" y="2524954"/>
              <a:ext cx="272680" cy="23506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8D161B8-C6F9-944C-8E22-F905B39053B5}"/>
                </a:ext>
              </a:extLst>
            </p:cNvPr>
            <p:cNvSpPr/>
            <p:nvPr/>
          </p:nvSpPr>
          <p:spPr>
            <a:xfrm rot="9540000">
              <a:off x="11549391" y="1223313"/>
              <a:ext cx="269164" cy="143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BC4F3E95-195A-AB43-8433-AFFDAA75159A}"/>
                </a:ext>
              </a:extLst>
            </p:cNvPr>
            <p:cNvGrpSpPr/>
            <p:nvPr/>
          </p:nvGrpSpPr>
          <p:grpSpPr>
            <a:xfrm>
              <a:off x="9960750" y="790733"/>
              <a:ext cx="342106" cy="226027"/>
              <a:chOff x="9428278" y="1954326"/>
              <a:chExt cx="608222" cy="401848"/>
            </a:xfrm>
            <a:solidFill>
              <a:schemeClr val="accent2"/>
            </a:solidFill>
          </p:grpSpPr>
          <p:sp>
            <p:nvSpPr>
              <p:cNvPr id="43" name="Rectangle 42">
                <a:extLst>
                  <a:ext uri="{FF2B5EF4-FFF2-40B4-BE49-F238E27FC236}">
                    <a16:creationId xmlns:a16="http://schemas.microsoft.com/office/drawing/2014/main" id="{B263AC24-887B-A741-B97C-C2EF5EC43058}"/>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5F70C556-2C87-B14A-AB88-C79B7DC2E4EC}"/>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riangle 33">
              <a:extLst>
                <a:ext uri="{FF2B5EF4-FFF2-40B4-BE49-F238E27FC236}">
                  <a16:creationId xmlns:a16="http://schemas.microsoft.com/office/drawing/2014/main" id="{B872571C-AA73-E641-9AB4-2FB6A0238B4D}"/>
                </a:ext>
              </a:extLst>
            </p:cNvPr>
            <p:cNvSpPr/>
            <p:nvPr/>
          </p:nvSpPr>
          <p:spPr>
            <a:xfrm rot="1380000">
              <a:off x="8928548" y="446282"/>
              <a:ext cx="272680" cy="235069"/>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Donut 34">
              <a:extLst>
                <a:ext uri="{FF2B5EF4-FFF2-40B4-BE49-F238E27FC236}">
                  <a16:creationId xmlns:a16="http://schemas.microsoft.com/office/drawing/2014/main" id="{07BA707D-8583-5F44-8C1D-7F168FA44F23}"/>
                </a:ext>
              </a:extLst>
            </p:cNvPr>
            <p:cNvSpPr/>
            <p:nvPr/>
          </p:nvSpPr>
          <p:spPr>
            <a:xfrm>
              <a:off x="10168251" y="3221618"/>
              <a:ext cx="285806" cy="285806"/>
            </a:xfrm>
            <a:prstGeom prst="donut">
              <a:avLst>
                <a:gd name="adj" fmla="val 49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Donut 35">
              <a:extLst>
                <a:ext uri="{FF2B5EF4-FFF2-40B4-BE49-F238E27FC236}">
                  <a16:creationId xmlns:a16="http://schemas.microsoft.com/office/drawing/2014/main" id="{60695DD7-220B-D147-A2D0-9C44F3E4F8AE}"/>
                </a:ext>
              </a:extLst>
            </p:cNvPr>
            <p:cNvSpPr/>
            <p:nvPr/>
          </p:nvSpPr>
          <p:spPr>
            <a:xfrm>
              <a:off x="8508162" y="2536898"/>
              <a:ext cx="285806" cy="285806"/>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7" name="Group 36">
              <a:extLst>
                <a:ext uri="{FF2B5EF4-FFF2-40B4-BE49-F238E27FC236}">
                  <a16:creationId xmlns:a16="http://schemas.microsoft.com/office/drawing/2014/main" id="{1E222177-5456-904F-AE50-29C334E02818}"/>
                </a:ext>
              </a:extLst>
            </p:cNvPr>
            <p:cNvGrpSpPr/>
            <p:nvPr/>
          </p:nvGrpSpPr>
          <p:grpSpPr>
            <a:xfrm>
              <a:off x="8800526" y="3435089"/>
              <a:ext cx="342106" cy="226027"/>
              <a:chOff x="9428278" y="1954326"/>
              <a:chExt cx="608222" cy="401848"/>
            </a:xfrm>
            <a:solidFill>
              <a:schemeClr val="bg1"/>
            </a:solidFill>
          </p:grpSpPr>
          <p:sp>
            <p:nvSpPr>
              <p:cNvPr id="41" name="Rectangle 40">
                <a:extLst>
                  <a:ext uri="{FF2B5EF4-FFF2-40B4-BE49-F238E27FC236}">
                    <a16:creationId xmlns:a16="http://schemas.microsoft.com/office/drawing/2014/main" id="{4159112E-2378-714A-930D-42FA9F796138}"/>
                  </a:ext>
                </a:extLst>
              </p:cNvPr>
              <p:cNvSpPr/>
              <p:nvPr/>
            </p:nvSpPr>
            <p:spPr>
              <a:xfrm rot="1380000">
                <a:off x="9790228" y="2109902"/>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D68DE6C8-6DC5-2146-BD40-085A9D5A7F04}"/>
                  </a:ext>
                </a:extLst>
              </p:cNvPr>
              <p:cNvSpPr/>
              <p:nvPr/>
            </p:nvSpPr>
            <p:spPr>
              <a:xfrm rot="1380000">
                <a:off x="9428278" y="1954326"/>
                <a:ext cx="246272" cy="2462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Rectangle 37">
              <a:extLst>
                <a:ext uri="{FF2B5EF4-FFF2-40B4-BE49-F238E27FC236}">
                  <a16:creationId xmlns:a16="http://schemas.microsoft.com/office/drawing/2014/main" id="{9FD947B0-535C-E647-B44F-D2F5E6905823}"/>
                </a:ext>
              </a:extLst>
            </p:cNvPr>
            <p:cNvSpPr/>
            <p:nvPr/>
          </p:nvSpPr>
          <p:spPr>
            <a:xfrm rot="9540000">
              <a:off x="9431413" y="2732024"/>
              <a:ext cx="269164" cy="1438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Donut 38">
              <a:extLst>
                <a:ext uri="{FF2B5EF4-FFF2-40B4-BE49-F238E27FC236}">
                  <a16:creationId xmlns:a16="http://schemas.microsoft.com/office/drawing/2014/main" id="{33E4B40E-82CD-804A-9680-9EC4371846C8}"/>
                </a:ext>
              </a:extLst>
            </p:cNvPr>
            <p:cNvSpPr/>
            <p:nvPr/>
          </p:nvSpPr>
          <p:spPr>
            <a:xfrm>
              <a:off x="8527341" y="1494592"/>
              <a:ext cx="285806" cy="285806"/>
            </a:xfrm>
            <a:prstGeom prst="donut">
              <a:avLst>
                <a:gd name="adj" fmla="val 4954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Rectangle 39">
              <a:extLst>
                <a:ext uri="{FF2B5EF4-FFF2-40B4-BE49-F238E27FC236}">
                  <a16:creationId xmlns:a16="http://schemas.microsoft.com/office/drawing/2014/main" id="{D5961B2B-9DFF-384A-B7F5-378AC1C5C6A7}"/>
                </a:ext>
              </a:extLst>
            </p:cNvPr>
            <p:cNvSpPr/>
            <p:nvPr/>
          </p:nvSpPr>
          <p:spPr>
            <a:xfrm rot="1380000">
              <a:off x="11701123" y="3101119"/>
              <a:ext cx="253666" cy="2536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a:extLst>
              <a:ext uri="{FF2B5EF4-FFF2-40B4-BE49-F238E27FC236}">
                <a16:creationId xmlns:a16="http://schemas.microsoft.com/office/drawing/2014/main" id="{C05B89C3-2ECB-4E4D-A269-3028B9AEE112}"/>
              </a:ext>
            </a:extLst>
          </p:cNvPr>
          <p:cNvSpPr>
            <a:spLocks noGrp="1"/>
          </p:cNvSpPr>
          <p:nvPr>
            <p:ph type="body" idx="1"/>
          </p:nvPr>
        </p:nvSpPr>
        <p:spPr>
          <a:xfrm>
            <a:off x="7145872" y="3968325"/>
            <a:ext cx="4373300" cy="2309199"/>
          </a:xfrm>
        </p:spPr>
        <p:txBody>
          <a:bodyPr>
            <a:normAutofit/>
          </a:bodyPr>
          <a:lstStyle>
            <a:lvl1pPr marL="0" indent="0" algn="r">
              <a:buNone/>
              <a:defRPr sz="2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534FFE30-435A-BA4E-BBAF-2655D74234C8}"/>
              </a:ext>
            </a:extLst>
          </p:cNvPr>
          <p:cNvSpPr>
            <a:spLocks noGrp="1"/>
          </p:cNvSpPr>
          <p:nvPr>
            <p:ph type="title" hasCustomPrompt="1"/>
          </p:nvPr>
        </p:nvSpPr>
        <p:spPr>
          <a:xfrm>
            <a:off x="672827" y="619200"/>
            <a:ext cx="5423173" cy="2172006"/>
          </a:xfrm>
          <a:prstGeom prst="rect">
            <a:avLst/>
          </a:prstGeom>
          <a:noFill/>
        </p:spPr>
        <p:txBody>
          <a:bodyPr wrap="square" lIns="90000" tIns="46800" rIns="90000" bIns="46800" anchor="t" anchorCtr="0">
            <a:spAutoFit/>
          </a:bodyPr>
          <a:lstStyle>
            <a:lvl1pPr>
              <a:defRPr sz="5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61465710"/>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 PALE BLUE">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9BFDFA4-EEF8-674D-BB6D-3BB0BD66F308}"/>
              </a:ext>
            </a:extLst>
          </p:cNvPr>
          <p:cNvSpPr>
            <a:spLocks noChangeAspect="1"/>
          </p:cNvSpPr>
          <p:nvPr userDrawn="1"/>
        </p:nvSpPr>
        <p:spPr>
          <a:xfrm rot="1380000">
            <a:off x="6985465" y="-514102"/>
            <a:ext cx="6173280" cy="8933223"/>
          </a:xfrm>
          <a:custGeom>
            <a:avLst/>
            <a:gdLst>
              <a:gd name="connsiteX0" fmla="*/ 0 w 6173280"/>
              <a:gd name="connsiteY0" fmla="*/ 1482964 h 8933223"/>
              <a:gd name="connsiteX1" fmla="*/ 3493646 w 6173280"/>
              <a:gd name="connsiteY1" fmla="*/ 0 h 8933223"/>
              <a:gd name="connsiteX2" fmla="*/ 6173280 w 6173280"/>
              <a:gd name="connsiteY2" fmla="*/ 6312822 h 8933223"/>
              <a:gd name="connsiteX3" fmla="*/ 2 w 6173280"/>
              <a:gd name="connsiteY3" fmla="*/ 8933223 h 8933223"/>
              <a:gd name="connsiteX4" fmla="*/ 0 w 6173280"/>
              <a:gd name="connsiteY4" fmla="*/ 1482964 h 893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280" h="8933223">
                <a:moveTo>
                  <a:pt x="0" y="1482964"/>
                </a:moveTo>
                <a:lnTo>
                  <a:pt x="3493646" y="0"/>
                </a:lnTo>
                <a:lnTo>
                  <a:pt x="6173280" y="6312822"/>
                </a:lnTo>
                <a:lnTo>
                  <a:pt x="2" y="8933223"/>
                </a:lnTo>
                <a:lnTo>
                  <a:pt x="0" y="1482964"/>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6DDB4A-F1C0-0346-BE56-4000EE6BED60}"/>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42C2EAD-3E21-9849-95E5-45BA77B3FE1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00817667"/>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 PURPLE">
    <p:bg>
      <p:bgPr>
        <a:solidFill>
          <a:schemeClr val="bg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9BFDFA4-EEF8-674D-BB6D-3BB0BD66F308}"/>
              </a:ext>
            </a:extLst>
          </p:cNvPr>
          <p:cNvSpPr>
            <a:spLocks noChangeAspect="1"/>
          </p:cNvSpPr>
          <p:nvPr userDrawn="1"/>
        </p:nvSpPr>
        <p:spPr>
          <a:xfrm rot="1380000">
            <a:off x="6985465" y="-514102"/>
            <a:ext cx="6173280" cy="8933223"/>
          </a:xfrm>
          <a:custGeom>
            <a:avLst/>
            <a:gdLst>
              <a:gd name="connsiteX0" fmla="*/ 0 w 6173280"/>
              <a:gd name="connsiteY0" fmla="*/ 1482964 h 8933223"/>
              <a:gd name="connsiteX1" fmla="*/ 3493646 w 6173280"/>
              <a:gd name="connsiteY1" fmla="*/ 0 h 8933223"/>
              <a:gd name="connsiteX2" fmla="*/ 6173280 w 6173280"/>
              <a:gd name="connsiteY2" fmla="*/ 6312822 h 8933223"/>
              <a:gd name="connsiteX3" fmla="*/ 2 w 6173280"/>
              <a:gd name="connsiteY3" fmla="*/ 8933223 h 8933223"/>
              <a:gd name="connsiteX4" fmla="*/ 0 w 6173280"/>
              <a:gd name="connsiteY4" fmla="*/ 1482964 h 8933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280" h="8933223">
                <a:moveTo>
                  <a:pt x="0" y="1482964"/>
                </a:moveTo>
                <a:lnTo>
                  <a:pt x="3493646" y="0"/>
                </a:lnTo>
                <a:lnTo>
                  <a:pt x="6173280" y="6312822"/>
                </a:lnTo>
                <a:lnTo>
                  <a:pt x="2" y="8933223"/>
                </a:lnTo>
                <a:lnTo>
                  <a:pt x="0" y="1482964"/>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6DDB4A-F1C0-0346-BE56-4000EE6BED60}"/>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42C2EAD-3E21-9849-95E5-45BA77B3FE1D}"/>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3396974"/>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EY MESSAGE - YELLOW">
    <p:bg>
      <p:bgPr>
        <a:solidFill>
          <a:schemeClr val="accent4"/>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6FD90F-3615-8746-981F-8EA554F9EBB2}"/>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566820"/>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Yellow splash ra">
    <p:bg>
      <p:bgPr>
        <a:solidFill>
          <a:schemeClr val="accent4"/>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6FD90F-3615-8746-981F-8EA554F9EBB2}"/>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30456CA-F7ED-0E41-B357-75035B25E61D}"/>
              </a:ext>
            </a:extLst>
          </p:cNvPr>
          <p:cNvSpPr>
            <a:spLocks noGrp="1"/>
          </p:cNvSpPr>
          <p:nvPr>
            <p:ph type="title" hasCustomPrompt="1"/>
          </p:nvPr>
        </p:nvSpPr>
        <p:spPr>
          <a:xfrm>
            <a:off x="838200" y="617888"/>
            <a:ext cx="5014762" cy="1072800"/>
          </a:xfrm>
          <a:prstGeom prst="rect">
            <a:avLst/>
          </a:prstGeom>
        </p:spPr>
        <p:txBody>
          <a:bodyPr wrap="square" anchor="t" anchorCtr="0">
            <a:noAutofit/>
          </a:bodyPr>
          <a:lstStyle>
            <a:lvl1pPr algn="r">
              <a:defRPr sz="3000">
                <a:solidFill>
                  <a:schemeClr val="tx1"/>
                </a:solidFill>
              </a:defRPr>
            </a:lvl1pPr>
          </a:lstStyle>
          <a:p>
            <a:r>
              <a:rPr lang="en-US"/>
              <a:t>CLICK TO EDIT MASTER TITLE STYLE</a:t>
            </a:r>
          </a:p>
        </p:txBody>
      </p:sp>
      <p:sp>
        <p:nvSpPr>
          <p:cNvPr id="10" name="Text Placeholder 9">
            <a:extLst>
              <a:ext uri="{FF2B5EF4-FFF2-40B4-BE49-F238E27FC236}">
                <a16:creationId xmlns:a16="http://schemas.microsoft.com/office/drawing/2014/main" id="{CE2EB1A6-9B9F-4043-B41E-60FF2230146D}"/>
              </a:ext>
            </a:extLst>
          </p:cNvPr>
          <p:cNvSpPr>
            <a:spLocks noGrp="1"/>
          </p:cNvSpPr>
          <p:nvPr>
            <p:ph type="body" sz="quarter" idx="10"/>
          </p:nvPr>
        </p:nvSpPr>
        <p:spPr>
          <a:xfrm>
            <a:off x="838200" y="1690688"/>
            <a:ext cx="5014913" cy="4586287"/>
          </a:xfrm>
        </p:spPr>
        <p:txBody>
          <a:bodyPr/>
          <a:lstStyle>
            <a:lvl1pPr algn="r">
              <a:defRPr>
                <a:solidFill>
                  <a:schemeClr val="tx1"/>
                </a:solidFill>
              </a:defRPr>
            </a:lvl1pPr>
            <a:lvl2pPr algn="r">
              <a:defRPr>
                <a:solidFill>
                  <a:schemeClr val="tx1"/>
                </a:solidFill>
              </a:defRPr>
            </a:lvl2pPr>
            <a:lvl3pPr algn="r">
              <a:defRPr>
                <a:solidFill>
                  <a:schemeClr val="tx1"/>
                </a:solidFill>
              </a:defRPr>
            </a:lvl3pPr>
            <a:lvl4pPr algn="r">
              <a:defRPr>
                <a:solidFill>
                  <a:schemeClr val="tx1"/>
                </a:solidFill>
              </a:defRPr>
            </a:lvl4pPr>
            <a:lvl5pPr algn="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Oval 6">
            <a:extLst>
              <a:ext uri="{FF2B5EF4-FFF2-40B4-BE49-F238E27FC236}">
                <a16:creationId xmlns:a16="http://schemas.microsoft.com/office/drawing/2014/main" id="{8C37ECC2-A755-F242-8CAB-A2B55AFCEF50}"/>
              </a:ext>
            </a:extLst>
          </p:cNvPr>
          <p:cNvSpPr>
            <a:spLocks noChangeAspect="1"/>
          </p:cNvSpPr>
          <p:nvPr userDrawn="1"/>
        </p:nvSpPr>
        <p:spPr>
          <a:xfrm>
            <a:off x="6599858" y="1125000"/>
            <a:ext cx="4608000" cy="46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13cm by 13cm</a:t>
            </a:r>
          </a:p>
        </p:txBody>
      </p:sp>
    </p:spTree>
    <p:extLst>
      <p:ext uri="{BB962C8B-B14F-4D97-AF65-F5344CB8AC3E}">
        <p14:creationId xmlns:p14="http://schemas.microsoft.com/office/powerpoint/2010/main" val="735812691"/>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Yellow splash la">
    <p:bg>
      <p:bgPr>
        <a:solidFill>
          <a:schemeClr val="accent4"/>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6FD90F-3615-8746-981F-8EA554F9EBB2}"/>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4BA9784-CFB6-454F-84C4-259692F8DDCA}"/>
              </a:ext>
            </a:extLst>
          </p:cNvPr>
          <p:cNvSpPr>
            <a:spLocks noGrp="1"/>
          </p:cNvSpPr>
          <p:nvPr>
            <p:ph type="title" hasCustomPrompt="1"/>
          </p:nvPr>
        </p:nvSpPr>
        <p:spPr>
          <a:xfrm>
            <a:off x="6095849" y="617888"/>
            <a:ext cx="5397634" cy="1072800"/>
          </a:xfrm>
          <a:prstGeom prst="rect">
            <a:avLst/>
          </a:prstGeom>
        </p:spPr>
        <p:txBody>
          <a:bodyPr wrap="square" anchor="t" anchorCtr="0">
            <a:noAutofit/>
          </a:bodyPr>
          <a:lstStyle>
            <a:lvl1pPr algn="l">
              <a:defRPr sz="3000">
                <a:solidFill>
                  <a:schemeClr val="tx1"/>
                </a:solidFill>
              </a:defRPr>
            </a:lvl1pPr>
          </a:lstStyle>
          <a:p>
            <a:r>
              <a:rPr lang="en-US"/>
              <a:t>CLICK TO EDIT MASTER TITLE STYLE</a:t>
            </a:r>
          </a:p>
        </p:txBody>
      </p:sp>
      <p:sp>
        <p:nvSpPr>
          <p:cNvPr id="11" name="Text Placeholder 9">
            <a:extLst>
              <a:ext uri="{FF2B5EF4-FFF2-40B4-BE49-F238E27FC236}">
                <a16:creationId xmlns:a16="http://schemas.microsoft.com/office/drawing/2014/main" id="{5E409FD7-C64A-F94E-955D-0A18E9D6DF10}"/>
              </a:ext>
            </a:extLst>
          </p:cNvPr>
          <p:cNvSpPr>
            <a:spLocks noGrp="1"/>
          </p:cNvSpPr>
          <p:nvPr>
            <p:ph type="body" sz="quarter" idx="10"/>
          </p:nvPr>
        </p:nvSpPr>
        <p:spPr>
          <a:xfrm>
            <a:off x="6096001" y="1690688"/>
            <a:ext cx="5397634" cy="4586287"/>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Rectangle 7">
            <a:extLst>
              <a:ext uri="{FF2B5EF4-FFF2-40B4-BE49-F238E27FC236}">
                <a16:creationId xmlns:a16="http://schemas.microsoft.com/office/drawing/2014/main" id="{546E2D9F-86E1-0043-860E-F6D501A684FD}"/>
              </a:ext>
            </a:extLst>
          </p:cNvPr>
          <p:cNvSpPr>
            <a:spLocks noChangeAspect="1"/>
          </p:cNvSpPr>
          <p:nvPr userDrawn="1"/>
        </p:nvSpPr>
        <p:spPr>
          <a:xfrm rot="1380000">
            <a:off x="1320312" y="1664007"/>
            <a:ext cx="3528000" cy="352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10cm x 10cm and tilt 23*</a:t>
            </a:r>
          </a:p>
        </p:txBody>
      </p:sp>
    </p:spTree>
    <p:extLst>
      <p:ext uri="{BB962C8B-B14F-4D97-AF65-F5344CB8AC3E}">
        <p14:creationId xmlns:p14="http://schemas.microsoft.com/office/powerpoint/2010/main" val="445852726"/>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EY MESSAGE - BLUE">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0573076-1ACF-774F-9328-631E4D406BB1}"/>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666307"/>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ue splash ra">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0573076-1ACF-774F-9328-631E4D406BB1}"/>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BF7C2D8-985C-9C4C-A8F8-FC87EEAA56F5}"/>
              </a:ext>
            </a:extLst>
          </p:cNvPr>
          <p:cNvSpPr>
            <a:spLocks noGrp="1"/>
          </p:cNvSpPr>
          <p:nvPr>
            <p:ph type="title" hasCustomPrompt="1"/>
          </p:nvPr>
        </p:nvSpPr>
        <p:spPr>
          <a:xfrm>
            <a:off x="838200" y="617888"/>
            <a:ext cx="5014762" cy="1072800"/>
          </a:xfrm>
          <a:prstGeom prst="rect">
            <a:avLst/>
          </a:prstGeom>
        </p:spPr>
        <p:txBody>
          <a:bodyPr wrap="square" anchor="t" anchorCtr="0">
            <a:noAutofit/>
          </a:bodyPr>
          <a:lstStyle>
            <a:lvl1pPr algn="r">
              <a:defRPr sz="3000">
                <a:solidFill>
                  <a:schemeClr val="tx1"/>
                </a:solidFill>
              </a:defRPr>
            </a:lvl1pPr>
          </a:lstStyle>
          <a:p>
            <a:r>
              <a:rPr lang="en-US"/>
              <a:t>CLICK TO EDIT MASTER TITLE STYLE</a:t>
            </a:r>
          </a:p>
        </p:txBody>
      </p:sp>
      <p:sp>
        <p:nvSpPr>
          <p:cNvPr id="9" name="Text Placeholder 9">
            <a:extLst>
              <a:ext uri="{FF2B5EF4-FFF2-40B4-BE49-F238E27FC236}">
                <a16:creationId xmlns:a16="http://schemas.microsoft.com/office/drawing/2014/main" id="{97DE834A-2DC6-0840-862B-688B623C440D}"/>
              </a:ext>
            </a:extLst>
          </p:cNvPr>
          <p:cNvSpPr>
            <a:spLocks noGrp="1"/>
          </p:cNvSpPr>
          <p:nvPr>
            <p:ph type="body" sz="quarter" idx="10"/>
          </p:nvPr>
        </p:nvSpPr>
        <p:spPr>
          <a:xfrm>
            <a:off x="838200" y="1690688"/>
            <a:ext cx="5014913" cy="4586287"/>
          </a:xfrm>
        </p:spPr>
        <p:txBody>
          <a:bodyPr/>
          <a:lstStyle>
            <a:lvl1pPr algn="r">
              <a:defRPr>
                <a:solidFill>
                  <a:schemeClr val="tx1"/>
                </a:solidFill>
              </a:defRPr>
            </a:lvl1pPr>
            <a:lvl2pPr algn="r">
              <a:defRPr>
                <a:solidFill>
                  <a:schemeClr val="tx1"/>
                </a:solidFill>
              </a:defRPr>
            </a:lvl2pPr>
            <a:lvl3pPr algn="r">
              <a:defRPr>
                <a:solidFill>
                  <a:schemeClr val="tx1"/>
                </a:solidFill>
              </a:defRPr>
            </a:lvl3pPr>
            <a:lvl4pPr algn="r">
              <a:defRPr>
                <a:solidFill>
                  <a:schemeClr val="tx1"/>
                </a:solidFill>
              </a:defRPr>
            </a:lvl4pPr>
            <a:lvl5pPr algn="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Oval 6">
            <a:extLst>
              <a:ext uri="{FF2B5EF4-FFF2-40B4-BE49-F238E27FC236}">
                <a16:creationId xmlns:a16="http://schemas.microsoft.com/office/drawing/2014/main" id="{0A9BBB80-65AD-954B-9E78-8009545634C1}"/>
              </a:ext>
            </a:extLst>
          </p:cNvPr>
          <p:cNvSpPr>
            <a:spLocks noChangeAspect="1"/>
          </p:cNvSpPr>
          <p:nvPr userDrawn="1"/>
        </p:nvSpPr>
        <p:spPr>
          <a:xfrm>
            <a:off x="6599858" y="1125000"/>
            <a:ext cx="4608000" cy="46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13cm by 13cm</a:t>
            </a:r>
          </a:p>
        </p:txBody>
      </p:sp>
    </p:spTree>
    <p:extLst>
      <p:ext uri="{BB962C8B-B14F-4D97-AF65-F5344CB8AC3E}">
        <p14:creationId xmlns:p14="http://schemas.microsoft.com/office/powerpoint/2010/main" val="2277120037"/>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ue splash la">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0573076-1ACF-774F-9328-631E4D406BB1}"/>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234EF9F-0033-B04B-994D-C5C6774707F8}"/>
              </a:ext>
            </a:extLst>
          </p:cNvPr>
          <p:cNvSpPr>
            <a:spLocks noGrp="1"/>
          </p:cNvSpPr>
          <p:nvPr>
            <p:ph type="title" hasCustomPrompt="1"/>
          </p:nvPr>
        </p:nvSpPr>
        <p:spPr>
          <a:xfrm>
            <a:off x="6095849" y="617888"/>
            <a:ext cx="5397634" cy="1072800"/>
          </a:xfrm>
          <a:prstGeom prst="rect">
            <a:avLst/>
          </a:prstGeom>
        </p:spPr>
        <p:txBody>
          <a:bodyPr wrap="square" anchor="t" anchorCtr="0">
            <a:noAutofit/>
          </a:bodyPr>
          <a:lstStyle>
            <a:lvl1pPr algn="l">
              <a:defRPr sz="3000">
                <a:solidFill>
                  <a:schemeClr val="tx1"/>
                </a:solidFill>
              </a:defRPr>
            </a:lvl1pPr>
          </a:lstStyle>
          <a:p>
            <a:r>
              <a:rPr lang="en-US"/>
              <a:t>CLICK TO EDIT MASTER TITLE STYLE</a:t>
            </a:r>
          </a:p>
        </p:txBody>
      </p:sp>
      <p:sp>
        <p:nvSpPr>
          <p:cNvPr id="6" name="Text Placeholder 9">
            <a:extLst>
              <a:ext uri="{FF2B5EF4-FFF2-40B4-BE49-F238E27FC236}">
                <a16:creationId xmlns:a16="http://schemas.microsoft.com/office/drawing/2014/main" id="{74F9B158-A13E-E84C-9E3B-E388A8A9EB13}"/>
              </a:ext>
            </a:extLst>
          </p:cNvPr>
          <p:cNvSpPr>
            <a:spLocks noGrp="1"/>
          </p:cNvSpPr>
          <p:nvPr>
            <p:ph type="body" sz="quarter" idx="10"/>
          </p:nvPr>
        </p:nvSpPr>
        <p:spPr>
          <a:xfrm>
            <a:off x="6096001" y="1690688"/>
            <a:ext cx="5397634" cy="4586287"/>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DE9855FB-D4E4-1140-8BDA-27FE98B3FAA7}"/>
              </a:ext>
            </a:extLst>
          </p:cNvPr>
          <p:cNvSpPr>
            <a:spLocks noChangeAspect="1"/>
          </p:cNvSpPr>
          <p:nvPr userDrawn="1"/>
        </p:nvSpPr>
        <p:spPr>
          <a:xfrm rot="1380000">
            <a:off x="1320312" y="1664007"/>
            <a:ext cx="3528000" cy="352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10cm x 10cm and tilt 23*</a:t>
            </a:r>
          </a:p>
        </p:txBody>
      </p:sp>
    </p:spTree>
    <p:extLst>
      <p:ext uri="{BB962C8B-B14F-4D97-AF65-F5344CB8AC3E}">
        <p14:creationId xmlns:p14="http://schemas.microsoft.com/office/powerpoint/2010/main" val="841209706"/>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EY MESSAGE - PURPLE">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EB3D82A-9A8E-B149-9F3C-1BE3C90ABDF1}"/>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361133"/>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KEY MESSAGE - PURPLE">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EB3D82A-9A8E-B149-9F3C-1BE3C90ABDF1}"/>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8557429-9B7B-4B48-A437-3DAD401E5991}"/>
              </a:ext>
            </a:extLst>
          </p:cNvPr>
          <p:cNvSpPr txBox="1"/>
          <p:nvPr userDrawn="1"/>
        </p:nvSpPr>
        <p:spPr>
          <a:xfrm>
            <a:off x="4999984" y="1527752"/>
            <a:ext cx="184731" cy="369332"/>
          </a:xfrm>
          <a:prstGeom prst="rect">
            <a:avLst/>
          </a:prstGeom>
          <a:noFill/>
        </p:spPr>
        <p:txBody>
          <a:bodyPr wrap="none" rtlCol="0">
            <a:spAutoFit/>
          </a:bodyPr>
          <a:lstStyle/>
          <a:p>
            <a:endParaRPr lang="en-US">
              <a:latin typeface="Geometria" panose="020B0503020204020204" pitchFamily="34" charset="77"/>
            </a:endParaRPr>
          </a:p>
        </p:txBody>
      </p:sp>
      <p:sp>
        <p:nvSpPr>
          <p:cNvPr id="4" name="Rectangle 3">
            <a:extLst>
              <a:ext uri="{FF2B5EF4-FFF2-40B4-BE49-F238E27FC236}">
                <a16:creationId xmlns:a16="http://schemas.microsoft.com/office/drawing/2014/main" id="{225848C5-0864-614B-A040-B90AFA450C5F}"/>
              </a:ext>
            </a:extLst>
          </p:cNvPr>
          <p:cNvSpPr/>
          <p:nvPr userDrawn="1"/>
        </p:nvSpPr>
        <p:spPr>
          <a:xfrm>
            <a:off x="803275" y="1262368"/>
            <a:ext cx="3420000" cy="100649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bg2"/>
              </a:solidFill>
              <a:latin typeface="Geometria" panose="020B0503020204020204" pitchFamily="34" charset="77"/>
            </a:endParaRPr>
          </a:p>
        </p:txBody>
      </p:sp>
      <p:sp>
        <p:nvSpPr>
          <p:cNvPr id="5" name="Rectangle 4">
            <a:extLst>
              <a:ext uri="{FF2B5EF4-FFF2-40B4-BE49-F238E27FC236}">
                <a16:creationId xmlns:a16="http://schemas.microsoft.com/office/drawing/2014/main" id="{202CFC73-5137-EC42-8A2F-BC0352BD43A4}"/>
              </a:ext>
            </a:extLst>
          </p:cNvPr>
          <p:cNvSpPr/>
          <p:nvPr userDrawn="1"/>
        </p:nvSpPr>
        <p:spPr>
          <a:xfrm>
            <a:off x="7971605" y="1262692"/>
            <a:ext cx="3420000" cy="1006492"/>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bg2"/>
              </a:solidFill>
              <a:latin typeface="Geometria" panose="020B0503020204020204" pitchFamily="34" charset="77"/>
            </a:endParaRPr>
          </a:p>
        </p:txBody>
      </p:sp>
      <p:sp>
        <p:nvSpPr>
          <p:cNvPr id="7" name="Rectangle 6">
            <a:extLst>
              <a:ext uri="{FF2B5EF4-FFF2-40B4-BE49-F238E27FC236}">
                <a16:creationId xmlns:a16="http://schemas.microsoft.com/office/drawing/2014/main" id="{EACFA38C-C101-124D-BF8D-EACB6324E902}"/>
              </a:ext>
            </a:extLst>
          </p:cNvPr>
          <p:cNvSpPr/>
          <p:nvPr userDrawn="1"/>
        </p:nvSpPr>
        <p:spPr>
          <a:xfrm>
            <a:off x="4386000" y="1258805"/>
            <a:ext cx="3420000" cy="1006491"/>
          </a:xfrm>
          <a:prstGeom prst="rect">
            <a:avLst/>
          </a:prstGeom>
          <a:solidFill>
            <a:srgbClr val="E9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bg2"/>
              </a:solidFill>
              <a:latin typeface="Geometria" panose="020B0503020204020204" pitchFamily="34" charset="77"/>
            </a:endParaRPr>
          </a:p>
        </p:txBody>
      </p:sp>
      <p:sp>
        <p:nvSpPr>
          <p:cNvPr id="8" name="Content Placeholder 3">
            <a:extLst>
              <a:ext uri="{FF2B5EF4-FFF2-40B4-BE49-F238E27FC236}">
                <a16:creationId xmlns:a16="http://schemas.microsoft.com/office/drawing/2014/main" id="{1BCDDF08-8C2D-8143-953B-97292C0E9FEF}"/>
              </a:ext>
            </a:extLst>
          </p:cNvPr>
          <p:cNvSpPr>
            <a:spLocks noGrp="1"/>
          </p:cNvSpPr>
          <p:nvPr>
            <p:ph sz="quarter" idx="10"/>
          </p:nvPr>
        </p:nvSpPr>
        <p:spPr>
          <a:xfrm>
            <a:off x="803275" y="2322593"/>
            <a:ext cx="3419475" cy="3869508"/>
          </a:xfrm>
        </p:spPr>
        <p:txBody>
          <a:bodyPr>
            <a:normAutofit/>
          </a:bodyPr>
          <a:lstStyle>
            <a:lvl1pPr algn="l">
              <a:defRPr sz="1300">
                <a:solidFill>
                  <a:schemeClr val="tx1"/>
                </a:solidFill>
              </a:defRPr>
            </a:lvl1pPr>
            <a:lvl2pPr algn="l">
              <a:defRPr sz="1300">
                <a:solidFill>
                  <a:schemeClr val="tx1"/>
                </a:solidFill>
              </a:defRPr>
            </a:lvl2pPr>
            <a:lvl3pPr algn="l">
              <a:defRPr sz="1300">
                <a:solidFill>
                  <a:schemeClr val="tx1"/>
                </a:solidFill>
              </a:defRPr>
            </a:lvl3pPr>
            <a:lvl4pPr algn="l">
              <a:defRPr sz="1300">
                <a:solidFill>
                  <a:schemeClr val="tx1"/>
                </a:solidFill>
              </a:defRPr>
            </a:lvl4pPr>
            <a:lvl5pPr algn="l">
              <a:defRPr sz="13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3">
            <a:extLst>
              <a:ext uri="{FF2B5EF4-FFF2-40B4-BE49-F238E27FC236}">
                <a16:creationId xmlns:a16="http://schemas.microsoft.com/office/drawing/2014/main" id="{3BB1490E-E36B-0848-9B86-5A15312C20B1}"/>
              </a:ext>
            </a:extLst>
          </p:cNvPr>
          <p:cNvSpPr>
            <a:spLocks noGrp="1"/>
          </p:cNvSpPr>
          <p:nvPr>
            <p:ph sz="quarter" idx="11"/>
          </p:nvPr>
        </p:nvSpPr>
        <p:spPr>
          <a:xfrm>
            <a:off x="4398668" y="2322770"/>
            <a:ext cx="3397019" cy="3869512"/>
          </a:xfrm>
        </p:spPr>
        <p:txBody>
          <a:bodyPr>
            <a:normAutofit/>
          </a:bodyPr>
          <a:lstStyle>
            <a:lvl1pPr algn="l">
              <a:defRPr sz="1300">
                <a:solidFill>
                  <a:schemeClr val="tx1"/>
                </a:solidFill>
              </a:defRPr>
            </a:lvl1pPr>
            <a:lvl2pPr algn="l">
              <a:defRPr sz="1300">
                <a:solidFill>
                  <a:schemeClr val="tx1"/>
                </a:solidFill>
              </a:defRPr>
            </a:lvl2pPr>
            <a:lvl3pPr algn="l">
              <a:defRPr sz="1300">
                <a:solidFill>
                  <a:schemeClr val="tx1"/>
                </a:solidFill>
              </a:defRPr>
            </a:lvl3pPr>
            <a:lvl4pPr algn="l">
              <a:defRPr sz="1300">
                <a:solidFill>
                  <a:schemeClr val="tx1"/>
                </a:solidFill>
              </a:defRPr>
            </a:lvl4pPr>
            <a:lvl5pPr algn="l">
              <a:defRPr sz="13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3">
            <a:extLst>
              <a:ext uri="{FF2B5EF4-FFF2-40B4-BE49-F238E27FC236}">
                <a16:creationId xmlns:a16="http://schemas.microsoft.com/office/drawing/2014/main" id="{098BDA62-5E9E-BC49-9ADD-8321ABA93CBC}"/>
              </a:ext>
            </a:extLst>
          </p:cNvPr>
          <p:cNvSpPr>
            <a:spLocks noGrp="1"/>
          </p:cNvSpPr>
          <p:nvPr>
            <p:ph sz="quarter" idx="12"/>
          </p:nvPr>
        </p:nvSpPr>
        <p:spPr>
          <a:xfrm>
            <a:off x="7997869" y="2322770"/>
            <a:ext cx="3397019" cy="3873075"/>
          </a:xfrm>
        </p:spPr>
        <p:txBody>
          <a:bodyPr>
            <a:normAutofit/>
          </a:bodyPr>
          <a:lstStyle>
            <a:lvl1pPr algn="l">
              <a:defRPr sz="1300">
                <a:solidFill>
                  <a:schemeClr val="tx1"/>
                </a:solidFill>
              </a:defRPr>
            </a:lvl1pPr>
            <a:lvl2pPr algn="l">
              <a:defRPr sz="1300">
                <a:solidFill>
                  <a:schemeClr val="tx1"/>
                </a:solidFill>
              </a:defRPr>
            </a:lvl2pPr>
            <a:lvl3pPr algn="l">
              <a:defRPr sz="1300">
                <a:solidFill>
                  <a:schemeClr val="tx1"/>
                </a:solidFill>
              </a:defRPr>
            </a:lvl3pPr>
            <a:lvl4pPr algn="l">
              <a:defRPr sz="1300">
                <a:solidFill>
                  <a:schemeClr val="tx1"/>
                </a:solidFill>
              </a:defRPr>
            </a:lvl4pPr>
            <a:lvl5pPr algn="l">
              <a:defRPr sz="13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5">
            <a:extLst>
              <a:ext uri="{FF2B5EF4-FFF2-40B4-BE49-F238E27FC236}">
                <a16:creationId xmlns:a16="http://schemas.microsoft.com/office/drawing/2014/main" id="{A1E91945-667E-EF45-9467-3B4E795D8B77}"/>
              </a:ext>
            </a:extLst>
          </p:cNvPr>
          <p:cNvSpPr>
            <a:spLocks noGrp="1"/>
          </p:cNvSpPr>
          <p:nvPr>
            <p:ph sz="quarter" idx="13" hasCustomPrompt="1"/>
          </p:nvPr>
        </p:nvSpPr>
        <p:spPr>
          <a:xfrm>
            <a:off x="803275" y="1258888"/>
            <a:ext cx="3419475" cy="1006475"/>
          </a:xfrm>
        </p:spPr>
        <p:txBody>
          <a:bodyPr anchor="ctr">
            <a:normAutofit/>
          </a:bodyPr>
          <a:lstStyle>
            <a:lvl1pPr marL="0" indent="0" algn="ctr">
              <a:buNone/>
              <a:defRPr sz="1800" b="1"/>
            </a:lvl1pPr>
          </a:lstStyle>
          <a:p>
            <a:pPr lvl="0"/>
            <a:r>
              <a:rPr lang="en-US"/>
              <a:t>TITLE</a:t>
            </a:r>
          </a:p>
        </p:txBody>
      </p:sp>
      <p:sp>
        <p:nvSpPr>
          <p:cNvPr id="12" name="Content Placeholder 5">
            <a:extLst>
              <a:ext uri="{FF2B5EF4-FFF2-40B4-BE49-F238E27FC236}">
                <a16:creationId xmlns:a16="http://schemas.microsoft.com/office/drawing/2014/main" id="{051C70EA-CBC9-F94C-95FD-E7E6551B4744}"/>
              </a:ext>
            </a:extLst>
          </p:cNvPr>
          <p:cNvSpPr>
            <a:spLocks noGrp="1"/>
          </p:cNvSpPr>
          <p:nvPr>
            <p:ph sz="quarter" idx="14" hasCustomPrompt="1"/>
          </p:nvPr>
        </p:nvSpPr>
        <p:spPr>
          <a:xfrm>
            <a:off x="4398668" y="1273325"/>
            <a:ext cx="3419475" cy="1006475"/>
          </a:xfrm>
        </p:spPr>
        <p:txBody>
          <a:bodyPr anchor="ctr">
            <a:normAutofit/>
          </a:bodyPr>
          <a:lstStyle>
            <a:lvl1pPr marL="0" indent="0" algn="ctr">
              <a:buNone/>
              <a:defRPr sz="1800" b="1"/>
            </a:lvl1pPr>
          </a:lstStyle>
          <a:p>
            <a:pPr lvl="0"/>
            <a:r>
              <a:rPr lang="en-US"/>
              <a:t>TITLE</a:t>
            </a:r>
          </a:p>
        </p:txBody>
      </p:sp>
      <p:sp>
        <p:nvSpPr>
          <p:cNvPr id="13" name="Content Placeholder 5">
            <a:extLst>
              <a:ext uri="{FF2B5EF4-FFF2-40B4-BE49-F238E27FC236}">
                <a16:creationId xmlns:a16="http://schemas.microsoft.com/office/drawing/2014/main" id="{933939A3-75DE-9E44-84BF-5EBDC90B4EF5}"/>
              </a:ext>
            </a:extLst>
          </p:cNvPr>
          <p:cNvSpPr>
            <a:spLocks noGrp="1"/>
          </p:cNvSpPr>
          <p:nvPr>
            <p:ph sz="quarter" idx="15" hasCustomPrompt="1"/>
          </p:nvPr>
        </p:nvSpPr>
        <p:spPr>
          <a:xfrm>
            <a:off x="7982141" y="1269095"/>
            <a:ext cx="3419475" cy="1006475"/>
          </a:xfrm>
        </p:spPr>
        <p:txBody>
          <a:bodyPr anchor="ctr">
            <a:normAutofit/>
          </a:bodyPr>
          <a:lstStyle>
            <a:lvl1pPr marL="0" indent="0" algn="ctr">
              <a:buNone/>
              <a:defRPr sz="1800" b="1"/>
            </a:lvl1pPr>
          </a:lstStyle>
          <a:p>
            <a:pPr lvl="0"/>
            <a:r>
              <a:rPr lang="en-US"/>
              <a:t>TITLE</a:t>
            </a:r>
          </a:p>
        </p:txBody>
      </p:sp>
      <p:sp>
        <p:nvSpPr>
          <p:cNvPr id="15" name="Title 1">
            <a:extLst>
              <a:ext uri="{FF2B5EF4-FFF2-40B4-BE49-F238E27FC236}">
                <a16:creationId xmlns:a16="http://schemas.microsoft.com/office/drawing/2014/main" id="{75DEB235-6EBA-DC4D-B308-BBF24535230E}"/>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solidFill>
                  <a:schemeClr val="tx1"/>
                </a:solidFill>
              </a:defRPr>
            </a:lvl1pPr>
          </a:lstStyle>
          <a:p>
            <a:r>
              <a:rPr lang="en-US"/>
              <a:t>CLICK TO EDIT MASTER TITLE STYLE</a:t>
            </a:r>
          </a:p>
        </p:txBody>
      </p:sp>
    </p:spTree>
    <p:extLst>
      <p:ext uri="{BB962C8B-B14F-4D97-AF65-F5344CB8AC3E}">
        <p14:creationId xmlns:p14="http://schemas.microsoft.com/office/powerpoint/2010/main" val="179050007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7DC58DB-850B-0D44-B001-63C62A1273FF}"/>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6DDB4A-F1C0-0346-BE56-4000EE6BED60}"/>
              </a:ext>
            </a:extLst>
          </p:cNvPr>
          <p:cNvSpPr>
            <a:spLocks noGrp="1"/>
          </p:cNvSpPr>
          <p:nvPr>
            <p:ph type="title" hasCustomPrompt="1"/>
          </p:nvPr>
        </p:nvSpPr>
        <p:spPr>
          <a:xfrm>
            <a:off x="838200" y="617888"/>
            <a:ext cx="10515600" cy="507831"/>
          </a:xfrm>
          <a:prstGeom prst="rect">
            <a:avLst/>
          </a:prstGeom>
        </p:spPr>
        <p:txBody>
          <a:bodyPr wrap="square" anchor="t" anchorCtr="0">
            <a:sp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542C2EAD-3E21-9849-95E5-45BA77B3FE1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55244532"/>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urple splash ra">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EB3D82A-9A8E-B149-9F3C-1BE3C90ABDF1}"/>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B24FE1B-C5D5-6D45-8150-09D7707ED13B}"/>
              </a:ext>
            </a:extLst>
          </p:cNvPr>
          <p:cNvSpPr>
            <a:spLocks noGrp="1"/>
          </p:cNvSpPr>
          <p:nvPr>
            <p:ph type="title" hasCustomPrompt="1"/>
          </p:nvPr>
        </p:nvSpPr>
        <p:spPr>
          <a:xfrm>
            <a:off x="838200" y="617888"/>
            <a:ext cx="5014762" cy="1072800"/>
          </a:xfrm>
          <a:prstGeom prst="rect">
            <a:avLst/>
          </a:prstGeom>
        </p:spPr>
        <p:txBody>
          <a:bodyPr wrap="square" anchor="t" anchorCtr="0">
            <a:noAutofit/>
          </a:bodyPr>
          <a:lstStyle>
            <a:lvl1pPr algn="r">
              <a:defRPr sz="3000">
                <a:solidFill>
                  <a:schemeClr val="tx1"/>
                </a:solidFill>
              </a:defRPr>
            </a:lvl1pPr>
          </a:lstStyle>
          <a:p>
            <a:r>
              <a:rPr lang="en-US"/>
              <a:t>CLICK TO EDIT MASTER TITLE STYLE</a:t>
            </a:r>
          </a:p>
        </p:txBody>
      </p:sp>
      <p:sp>
        <p:nvSpPr>
          <p:cNvPr id="5" name="Text Placeholder 9">
            <a:extLst>
              <a:ext uri="{FF2B5EF4-FFF2-40B4-BE49-F238E27FC236}">
                <a16:creationId xmlns:a16="http://schemas.microsoft.com/office/drawing/2014/main" id="{E8DCD406-B57E-0C43-A71E-32458A08568B}"/>
              </a:ext>
            </a:extLst>
          </p:cNvPr>
          <p:cNvSpPr>
            <a:spLocks noGrp="1"/>
          </p:cNvSpPr>
          <p:nvPr>
            <p:ph type="body" sz="quarter" idx="10"/>
          </p:nvPr>
        </p:nvSpPr>
        <p:spPr>
          <a:xfrm>
            <a:off x="838200" y="1690688"/>
            <a:ext cx="5014913" cy="4586287"/>
          </a:xfrm>
        </p:spPr>
        <p:txBody>
          <a:bodyPr/>
          <a:lstStyle>
            <a:lvl1pPr algn="r">
              <a:defRPr>
                <a:solidFill>
                  <a:schemeClr val="tx1"/>
                </a:solidFill>
              </a:defRPr>
            </a:lvl1pPr>
            <a:lvl2pPr algn="r">
              <a:defRPr>
                <a:solidFill>
                  <a:schemeClr val="tx1"/>
                </a:solidFill>
              </a:defRPr>
            </a:lvl2pPr>
            <a:lvl3pPr algn="r">
              <a:defRPr>
                <a:solidFill>
                  <a:schemeClr val="tx1"/>
                </a:solidFill>
              </a:defRPr>
            </a:lvl3pPr>
            <a:lvl4pPr algn="r">
              <a:defRPr>
                <a:solidFill>
                  <a:schemeClr val="tx1"/>
                </a:solidFill>
              </a:defRPr>
            </a:lvl4pPr>
            <a:lvl5pPr algn="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Oval 7">
            <a:extLst>
              <a:ext uri="{FF2B5EF4-FFF2-40B4-BE49-F238E27FC236}">
                <a16:creationId xmlns:a16="http://schemas.microsoft.com/office/drawing/2014/main" id="{ADBA2F5C-1042-E047-84AD-5704A84A12EB}"/>
              </a:ext>
            </a:extLst>
          </p:cNvPr>
          <p:cNvSpPr>
            <a:spLocks noChangeAspect="1"/>
          </p:cNvSpPr>
          <p:nvPr userDrawn="1"/>
        </p:nvSpPr>
        <p:spPr>
          <a:xfrm>
            <a:off x="6599858" y="1125000"/>
            <a:ext cx="4608000" cy="46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13cm by 13cm</a:t>
            </a:r>
          </a:p>
        </p:txBody>
      </p:sp>
    </p:spTree>
    <p:extLst>
      <p:ext uri="{BB962C8B-B14F-4D97-AF65-F5344CB8AC3E}">
        <p14:creationId xmlns:p14="http://schemas.microsoft.com/office/powerpoint/2010/main" val="2869139268"/>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urple splash la">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EB3D82A-9A8E-B149-9F3C-1BE3C90ABDF1}"/>
              </a:ext>
            </a:extLst>
          </p:cNvPr>
          <p:cNvSpPr/>
          <p:nvPr userDrawn="1"/>
        </p:nvSpPr>
        <p:spPr>
          <a:xfrm>
            <a:off x="8465824" y="2"/>
            <a:ext cx="3726176" cy="6856013"/>
          </a:xfrm>
          <a:custGeom>
            <a:avLst/>
            <a:gdLst>
              <a:gd name="connsiteX0" fmla="*/ 2910202 w 3726176"/>
              <a:gd name="connsiteY0" fmla="*/ 0 h 6856013"/>
              <a:gd name="connsiteX1" fmla="*/ 3726176 w 3726176"/>
              <a:gd name="connsiteY1" fmla="*/ 0 h 6856013"/>
              <a:gd name="connsiteX2" fmla="*/ 3726176 w 3726176"/>
              <a:gd name="connsiteY2" fmla="*/ 6856013 h 6856013"/>
              <a:gd name="connsiteX3" fmla="*/ 0 w 3726176"/>
              <a:gd name="connsiteY3" fmla="*/ 6856013 h 6856013"/>
            </a:gdLst>
            <a:ahLst/>
            <a:cxnLst>
              <a:cxn ang="0">
                <a:pos x="connsiteX0" y="connsiteY0"/>
              </a:cxn>
              <a:cxn ang="0">
                <a:pos x="connsiteX1" y="connsiteY1"/>
              </a:cxn>
              <a:cxn ang="0">
                <a:pos x="connsiteX2" y="connsiteY2"/>
              </a:cxn>
              <a:cxn ang="0">
                <a:pos x="connsiteX3" y="connsiteY3"/>
              </a:cxn>
            </a:cxnLst>
            <a:rect l="l" t="t" r="r" b="b"/>
            <a:pathLst>
              <a:path w="3726176" h="6856013">
                <a:moveTo>
                  <a:pt x="2910202" y="0"/>
                </a:moveTo>
                <a:lnTo>
                  <a:pt x="3726176" y="0"/>
                </a:lnTo>
                <a:lnTo>
                  <a:pt x="3726176" y="6856013"/>
                </a:lnTo>
                <a:lnTo>
                  <a:pt x="0" y="6856013"/>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74827CA-E4D6-A245-8EE5-3F68155D640F}"/>
              </a:ext>
            </a:extLst>
          </p:cNvPr>
          <p:cNvSpPr>
            <a:spLocks noGrp="1"/>
          </p:cNvSpPr>
          <p:nvPr>
            <p:ph type="title" hasCustomPrompt="1"/>
          </p:nvPr>
        </p:nvSpPr>
        <p:spPr>
          <a:xfrm>
            <a:off x="6095849" y="617888"/>
            <a:ext cx="5397634" cy="1072800"/>
          </a:xfrm>
          <a:prstGeom prst="rect">
            <a:avLst/>
          </a:prstGeom>
        </p:spPr>
        <p:txBody>
          <a:bodyPr wrap="square" anchor="t" anchorCtr="0">
            <a:noAutofit/>
          </a:bodyPr>
          <a:lstStyle>
            <a:lvl1pPr algn="l">
              <a:defRPr sz="3000">
                <a:solidFill>
                  <a:schemeClr val="tx1"/>
                </a:solidFill>
              </a:defRPr>
            </a:lvl1pPr>
          </a:lstStyle>
          <a:p>
            <a:r>
              <a:rPr lang="en-US"/>
              <a:t>CLICK TO EDIT MASTER TITLE STYLE</a:t>
            </a:r>
          </a:p>
        </p:txBody>
      </p:sp>
      <p:sp>
        <p:nvSpPr>
          <p:cNvPr id="5" name="Text Placeholder 9">
            <a:extLst>
              <a:ext uri="{FF2B5EF4-FFF2-40B4-BE49-F238E27FC236}">
                <a16:creationId xmlns:a16="http://schemas.microsoft.com/office/drawing/2014/main" id="{FCB96576-B20A-E145-9FFD-C4496CC605D4}"/>
              </a:ext>
            </a:extLst>
          </p:cNvPr>
          <p:cNvSpPr>
            <a:spLocks noGrp="1"/>
          </p:cNvSpPr>
          <p:nvPr>
            <p:ph type="body" sz="quarter" idx="10"/>
          </p:nvPr>
        </p:nvSpPr>
        <p:spPr>
          <a:xfrm>
            <a:off x="6096001" y="1690688"/>
            <a:ext cx="5397634" cy="4586287"/>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Rectangle 7">
            <a:extLst>
              <a:ext uri="{FF2B5EF4-FFF2-40B4-BE49-F238E27FC236}">
                <a16:creationId xmlns:a16="http://schemas.microsoft.com/office/drawing/2014/main" id="{8FDCBA4A-A004-844E-8C70-BCBB331CA684}"/>
              </a:ext>
            </a:extLst>
          </p:cNvPr>
          <p:cNvSpPr>
            <a:spLocks noChangeAspect="1"/>
          </p:cNvSpPr>
          <p:nvPr userDrawn="1"/>
        </p:nvSpPr>
        <p:spPr>
          <a:xfrm rot="1380000">
            <a:off x="1320312" y="1664007"/>
            <a:ext cx="3528000" cy="352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10cm x 10cm and tilt 23*</a:t>
            </a:r>
          </a:p>
        </p:txBody>
      </p:sp>
    </p:spTree>
    <p:extLst>
      <p:ext uri="{BB962C8B-B14F-4D97-AF65-F5344CB8AC3E}">
        <p14:creationId xmlns:p14="http://schemas.microsoft.com/office/powerpoint/2010/main" val="2254413038"/>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NDMAT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1FE851-EF0F-A34F-B2BD-4412858BFCBD}"/>
              </a:ext>
            </a:extLst>
          </p:cNvPr>
          <p:cNvSpPr/>
          <p:nvPr userDrawn="1"/>
        </p:nvSpPr>
        <p:spPr>
          <a:xfrm>
            <a:off x="0" y="2830882"/>
            <a:ext cx="12182104" cy="402711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C4925134-0C05-AE49-97B7-2E0A772084F6}"/>
              </a:ext>
            </a:extLst>
          </p:cNvPr>
          <p:cNvSpPr/>
          <p:nvPr userDrawn="1"/>
        </p:nvSpPr>
        <p:spPr>
          <a:xfrm>
            <a:off x="9545702" y="623712"/>
            <a:ext cx="2646299" cy="6234288"/>
          </a:xfrm>
          <a:custGeom>
            <a:avLst/>
            <a:gdLst>
              <a:gd name="connsiteX0" fmla="*/ 2646299 w 2646299"/>
              <a:gd name="connsiteY0" fmla="*/ 0 h 6234288"/>
              <a:gd name="connsiteX1" fmla="*/ 2646299 w 2646299"/>
              <a:gd name="connsiteY1" fmla="*/ 6234288 h 6234288"/>
              <a:gd name="connsiteX2" fmla="*/ 0 w 2646299"/>
              <a:gd name="connsiteY2" fmla="*/ 6234288 h 6234288"/>
            </a:gdLst>
            <a:ahLst/>
            <a:cxnLst>
              <a:cxn ang="0">
                <a:pos x="connsiteX0" y="connsiteY0"/>
              </a:cxn>
              <a:cxn ang="0">
                <a:pos x="connsiteX1" y="connsiteY1"/>
              </a:cxn>
              <a:cxn ang="0">
                <a:pos x="connsiteX2" y="connsiteY2"/>
              </a:cxn>
            </a:cxnLst>
            <a:rect l="l" t="t" r="r" b="b"/>
            <a:pathLst>
              <a:path w="2646299" h="6234288">
                <a:moveTo>
                  <a:pt x="2646299" y="0"/>
                </a:moveTo>
                <a:lnTo>
                  <a:pt x="2646299" y="6234288"/>
                </a:lnTo>
                <a:lnTo>
                  <a:pt x="0" y="62342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CA70473-BB2D-DC43-A048-7D1784F9E754}"/>
              </a:ext>
            </a:extLst>
          </p:cNvPr>
          <p:cNvGrpSpPr/>
          <p:nvPr userDrawn="1"/>
        </p:nvGrpSpPr>
        <p:grpSpPr>
          <a:xfrm>
            <a:off x="1243204" y="701457"/>
            <a:ext cx="9346242" cy="1580556"/>
            <a:chOff x="1243204" y="638827"/>
            <a:chExt cx="9346242" cy="1580556"/>
          </a:xfrm>
        </p:grpSpPr>
        <p:pic>
          <p:nvPicPr>
            <p:cNvPr id="7" name="Graphic 2">
              <a:extLst>
                <a:ext uri="{FF2B5EF4-FFF2-40B4-BE49-F238E27FC236}">
                  <a16:creationId xmlns:a16="http://schemas.microsoft.com/office/drawing/2014/main" id="{168F409F-2236-714A-9706-7F770ABE791E}"/>
                </a:ext>
              </a:extLst>
            </p:cNvPr>
            <p:cNvPicPr>
              <a:picLocks noChangeAspect="1"/>
            </p:cNvPicPr>
            <p:nvPr/>
          </p:nvPicPr>
          <p:blipFill>
            <a:blip r:embed="rId2"/>
            <a:stretch>
              <a:fillRect/>
            </a:stretch>
          </p:blipFill>
          <p:spPr>
            <a:xfrm>
              <a:off x="4538345" y="763037"/>
              <a:ext cx="3115310" cy="1332135"/>
            </a:xfrm>
            <a:prstGeom prst="rect">
              <a:avLst/>
            </a:prstGeom>
          </p:spPr>
        </p:pic>
        <p:pic>
          <p:nvPicPr>
            <p:cNvPr id="8" name="Graphic 6">
              <a:extLst>
                <a:ext uri="{FF2B5EF4-FFF2-40B4-BE49-F238E27FC236}">
                  <a16:creationId xmlns:a16="http://schemas.microsoft.com/office/drawing/2014/main" id="{9806D101-D264-8444-A163-236F636D81B1}"/>
                </a:ext>
              </a:extLst>
            </p:cNvPr>
            <p:cNvPicPr>
              <a:picLocks noChangeAspect="1"/>
            </p:cNvPicPr>
            <p:nvPr/>
          </p:nvPicPr>
          <p:blipFill>
            <a:blip r:embed="rId3"/>
            <a:stretch>
              <a:fillRect/>
            </a:stretch>
          </p:blipFill>
          <p:spPr>
            <a:xfrm>
              <a:off x="1243204" y="638827"/>
              <a:ext cx="3003056" cy="1580556"/>
            </a:xfrm>
            <a:prstGeom prst="rect">
              <a:avLst/>
            </a:prstGeom>
          </p:spPr>
        </p:pic>
        <p:pic>
          <p:nvPicPr>
            <p:cNvPr id="9" name="Graphic 7">
              <a:extLst>
                <a:ext uri="{FF2B5EF4-FFF2-40B4-BE49-F238E27FC236}">
                  <a16:creationId xmlns:a16="http://schemas.microsoft.com/office/drawing/2014/main" id="{984BDF22-09E2-6C4E-B76D-3EE3FEAE0CEA}"/>
                </a:ext>
              </a:extLst>
            </p:cNvPr>
            <p:cNvPicPr>
              <a:picLocks noChangeAspect="1"/>
            </p:cNvPicPr>
            <p:nvPr/>
          </p:nvPicPr>
          <p:blipFill>
            <a:blip r:embed="rId4"/>
            <a:stretch>
              <a:fillRect/>
            </a:stretch>
          </p:blipFill>
          <p:spPr>
            <a:xfrm>
              <a:off x="8026797" y="758545"/>
              <a:ext cx="2562649" cy="1341120"/>
            </a:xfrm>
            <a:prstGeom prst="rect">
              <a:avLst/>
            </a:prstGeom>
          </p:spPr>
        </p:pic>
      </p:grpSp>
    </p:spTree>
    <p:extLst>
      <p:ext uri="{BB962C8B-B14F-4D97-AF65-F5344CB8AC3E}">
        <p14:creationId xmlns:p14="http://schemas.microsoft.com/office/powerpoint/2010/main" val="3234365222"/>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hi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95FD-956F-0647-A315-75E408CAEE26}"/>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11548140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Logo Bottom R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D05BAB-9429-0749-82C7-1041EDA74931}"/>
              </a:ext>
            </a:extLst>
          </p:cNvPr>
          <p:cNvPicPr>
            <a:picLocks noChangeAspect="1"/>
          </p:cNvPicPr>
          <p:nvPr userDrawn="1"/>
        </p:nvPicPr>
        <p:blipFill>
          <a:blip r:embed="rId2"/>
          <a:stretch>
            <a:fillRect/>
          </a:stretch>
        </p:blipFill>
        <p:spPr>
          <a:xfrm>
            <a:off x="9644866" y="5652512"/>
            <a:ext cx="2343934" cy="1002288"/>
          </a:xfrm>
          <a:prstGeom prst="rect">
            <a:avLst/>
          </a:prstGeom>
        </p:spPr>
      </p:pic>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dirty="0"/>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9612017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 2020 - Long Logo + copyrigh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6F39E2-72BD-B14F-9677-BFA4B634B816}"/>
              </a:ext>
            </a:extLst>
          </p:cNvPr>
          <p:cNvSpPr>
            <a:spLocks noGrp="1"/>
          </p:cNvSpPr>
          <p:nvPr>
            <p:ph type="title" hasCustomPrompt="1"/>
          </p:nvPr>
        </p:nvSpPr>
        <p:spPr>
          <a:xfrm>
            <a:off x="838200" y="617888"/>
            <a:ext cx="10515600" cy="1072800"/>
          </a:xfrm>
          <a:prstGeom prst="rect">
            <a:avLst/>
          </a:prstGeom>
        </p:spPr>
        <p:txBody>
          <a:bodyPr wrap="square" anchor="t" anchorCtr="0">
            <a:noAutofit/>
          </a:bodyPr>
          <a:lstStyle>
            <a:lvl1pPr>
              <a:defRPr sz="3000"/>
            </a:lvl1pPr>
          </a:lstStyle>
          <a:p>
            <a:r>
              <a:rPr lang="en-US" dirty="0"/>
              <a:t>CLICK TO EDIT MASTER TITLE STYLE</a:t>
            </a:r>
          </a:p>
        </p:txBody>
      </p:sp>
      <p:sp>
        <p:nvSpPr>
          <p:cNvPr id="5" name="Content Placeholder 2">
            <a:extLst>
              <a:ext uri="{FF2B5EF4-FFF2-40B4-BE49-F238E27FC236}">
                <a16:creationId xmlns:a16="http://schemas.microsoft.com/office/drawing/2014/main" id="{FBCA53F2-FF9D-FD48-8339-7AB4AF1022CD}"/>
              </a:ext>
            </a:extLst>
          </p:cNvPr>
          <p:cNvSpPr>
            <a:spLocks noGrp="1"/>
          </p:cNvSpPr>
          <p:nvPr>
            <p:ph idx="1"/>
          </p:nvPr>
        </p:nvSpPr>
        <p:spPr>
          <a:xfrm>
            <a:off x="838200" y="1825625"/>
            <a:ext cx="10515600" cy="38268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a:extLst>
              <a:ext uri="{FF2B5EF4-FFF2-40B4-BE49-F238E27FC236}">
                <a16:creationId xmlns:a16="http://schemas.microsoft.com/office/drawing/2014/main" id="{D37B3BC7-D687-024A-A999-E2011C92CF78}"/>
              </a:ext>
            </a:extLst>
          </p:cNvPr>
          <p:cNvPicPr>
            <a:picLocks noChangeAspect="1"/>
          </p:cNvPicPr>
          <p:nvPr userDrawn="1"/>
        </p:nvPicPr>
        <p:blipFill>
          <a:blip r:embed="rId2"/>
          <a:srcRect/>
          <a:stretch/>
        </p:blipFill>
        <p:spPr>
          <a:xfrm>
            <a:off x="7874000" y="6197600"/>
            <a:ext cx="4318000" cy="660400"/>
          </a:xfrm>
          <a:prstGeom prst="rect">
            <a:avLst/>
          </a:prstGeom>
        </p:spPr>
      </p:pic>
    </p:spTree>
    <p:extLst>
      <p:ext uri="{BB962C8B-B14F-4D97-AF65-F5344CB8AC3E}">
        <p14:creationId xmlns:p14="http://schemas.microsoft.com/office/powerpoint/2010/main" val="67027757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theme" Target="../theme/theme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5BB939-5237-1443-9343-7E57450B05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itle Placeholder 8">
            <a:extLst>
              <a:ext uri="{FF2B5EF4-FFF2-40B4-BE49-F238E27FC236}">
                <a16:creationId xmlns:a16="http://schemas.microsoft.com/office/drawing/2014/main" id="{F46BF366-CDCB-CF4C-B5F7-FA382DA880E0}"/>
              </a:ext>
            </a:extLst>
          </p:cNvPr>
          <p:cNvSpPr>
            <a:spLocks noGrp="1"/>
          </p:cNvSpPr>
          <p:nvPr>
            <p:ph type="title"/>
          </p:nvPr>
        </p:nvSpPr>
        <p:spPr>
          <a:xfrm>
            <a:off x="838200" y="617888"/>
            <a:ext cx="10515600" cy="1072800"/>
          </a:xfrm>
          <a:prstGeom prst="rect">
            <a:avLst/>
          </a:prstGeom>
        </p:spPr>
        <p:txBody>
          <a:bodyPr vert="horz" wrap="square" lIns="91440" tIns="45720" rIns="91440" bIns="45720" rtlCol="0" anchor="t" anchorCtr="0">
            <a:normAutofit/>
          </a:bodyPr>
          <a:lstStyle/>
          <a:p>
            <a:r>
              <a:rPr lang="en-GB"/>
              <a:t>Click to edit Master title style</a:t>
            </a:r>
            <a:endParaRPr lang="en-US" dirty="0"/>
          </a:p>
        </p:txBody>
      </p:sp>
    </p:spTree>
    <p:extLst>
      <p:ext uri="{BB962C8B-B14F-4D97-AF65-F5344CB8AC3E}">
        <p14:creationId xmlns:p14="http://schemas.microsoft.com/office/powerpoint/2010/main" val="65701445"/>
      </p:ext>
    </p:extLst>
  </p:cSld>
  <p:clrMap bg1="dk1" tx1="lt1" bg2="dk2" tx2="lt2" accent1="accent1" accent2="accent2" accent3="accent3" accent4="accent4" accent5="accent5" accent6="accent6" hlink="hlink" folHlink="folHlink"/>
  <p:sldLayoutIdLst>
    <p:sldLayoutId id="2147483655" r:id="rId1"/>
    <p:sldLayoutId id="2147483668" r:id="rId2"/>
    <p:sldLayoutId id="2147483665" r:id="rId3"/>
    <p:sldLayoutId id="2147483649" r:id="rId4"/>
    <p:sldLayoutId id="2147483651" r:id="rId5"/>
    <p:sldLayoutId id="2147483667" r:id="rId6"/>
    <p:sldLayoutId id="2147483650" r:id="rId7"/>
    <p:sldLayoutId id="2147483669" r:id="rId8"/>
    <p:sldLayoutId id="2147483670" r:id="rId9"/>
    <p:sldLayoutId id="2147483671" r:id="rId10"/>
    <p:sldLayoutId id="2147483672" r:id="rId11"/>
    <p:sldLayoutId id="2147483673" r:id="rId12"/>
    <p:sldLayoutId id="2147483663" r:id="rId13"/>
    <p:sldLayoutId id="2147483664" r:id="rId14"/>
    <p:sldLayoutId id="2147483660" r:id="rId15"/>
    <p:sldLayoutId id="2147483661" r:id="rId16"/>
    <p:sldLayoutId id="2147483662" r:id="rId17"/>
    <p:sldLayoutId id="2147483666" r:id="rId18"/>
    <p:sldLayoutId id="2147483674" r:id="rId19"/>
    <p:sldLayoutId id="2147483696" r:id="rId20"/>
  </p:sldLayoutIdLst>
  <p:transition spd="slow">
    <p:wipe/>
  </p:transition>
  <p:txStyles>
    <p:titleStyle>
      <a:lvl1pPr algn="l" defTabSz="914400" rtl="0" eaLnBrk="1" latinLnBrk="0" hangingPunct="1">
        <a:lnSpc>
          <a:spcPct val="90000"/>
        </a:lnSpc>
        <a:spcBef>
          <a:spcPct val="0"/>
        </a:spcBef>
        <a:buNone/>
        <a:defRPr sz="3000" b="1" i="0" kern="1200" cap="all" baseline="0">
          <a:solidFill>
            <a:schemeClr val="bg2"/>
          </a:solidFill>
          <a:latin typeface="Montserrat" panose="02000505000000020004" pitchFamily="2" charset="77"/>
          <a:ea typeface="+mj-ea"/>
          <a:cs typeface="Prompt SemiBold" pitchFamily="2"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Geometria" panose="020B0503020204020204"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Geometria" panose="020B0503020204020204"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Geometria" panose="020B0503020204020204"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5BB939-5237-1443-9343-7E57450B05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itle Placeholder 8">
            <a:extLst>
              <a:ext uri="{FF2B5EF4-FFF2-40B4-BE49-F238E27FC236}">
                <a16:creationId xmlns:a16="http://schemas.microsoft.com/office/drawing/2014/main" id="{F46BF366-CDCB-CF4C-B5F7-FA382DA880E0}"/>
              </a:ext>
            </a:extLst>
          </p:cNvPr>
          <p:cNvSpPr>
            <a:spLocks noGrp="1"/>
          </p:cNvSpPr>
          <p:nvPr>
            <p:ph type="title"/>
          </p:nvPr>
        </p:nvSpPr>
        <p:spPr>
          <a:xfrm>
            <a:off x="838200" y="617888"/>
            <a:ext cx="10515600" cy="1072800"/>
          </a:xfrm>
          <a:prstGeom prst="rect">
            <a:avLst/>
          </a:prstGeom>
        </p:spPr>
        <p:txBody>
          <a:bodyPr vert="horz" wrap="square" lIns="91440" tIns="45720" rIns="91440" bIns="45720" rtlCol="0" anchor="t" anchorCtr="0">
            <a:normAutofit/>
          </a:bodyPr>
          <a:lstStyle/>
          <a:p>
            <a:r>
              <a:rPr lang="en-GB"/>
              <a:t>Click to edit Master title style</a:t>
            </a:r>
            <a:endParaRPr lang="en-US" dirty="0"/>
          </a:p>
        </p:txBody>
      </p:sp>
    </p:spTree>
    <p:extLst>
      <p:ext uri="{BB962C8B-B14F-4D97-AF65-F5344CB8AC3E}">
        <p14:creationId xmlns:p14="http://schemas.microsoft.com/office/powerpoint/2010/main" val="3613714570"/>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ransition spd="slow">
    <p:wipe/>
  </p:transition>
  <p:txStyles>
    <p:titleStyle>
      <a:lvl1pPr algn="l" defTabSz="914400" rtl="0" eaLnBrk="1" latinLnBrk="0" hangingPunct="1">
        <a:lnSpc>
          <a:spcPct val="90000"/>
        </a:lnSpc>
        <a:spcBef>
          <a:spcPct val="0"/>
        </a:spcBef>
        <a:buNone/>
        <a:defRPr sz="3000" b="1" i="0" kern="1200" cap="all" baseline="0">
          <a:solidFill>
            <a:schemeClr val="bg2"/>
          </a:solidFill>
          <a:latin typeface="Montserrat" panose="02000505000000020004" pitchFamily="2" charset="77"/>
          <a:ea typeface="+mj-ea"/>
          <a:cs typeface="Prompt SemiBold" pitchFamily="2"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Geometria" panose="020B0503020204020204"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Geometria" panose="020B0503020204020204"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Geometria" panose="020B0503020204020204"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5BB939-5237-1443-9343-7E57450B05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8">
            <a:extLst>
              <a:ext uri="{FF2B5EF4-FFF2-40B4-BE49-F238E27FC236}">
                <a16:creationId xmlns:a16="http://schemas.microsoft.com/office/drawing/2014/main" id="{F46BF366-CDCB-CF4C-B5F7-FA382DA880E0}"/>
              </a:ext>
            </a:extLst>
          </p:cNvPr>
          <p:cNvSpPr>
            <a:spLocks noGrp="1"/>
          </p:cNvSpPr>
          <p:nvPr>
            <p:ph type="title"/>
          </p:nvPr>
        </p:nvSpPr>
        <p:spPr>
          <a:xfrm>
            <a:off x="838200" y="617888"/>
            <a:ext cx="10515600" cy="1072800"/>
          </a:xfrm>
          <a:prstGeom prst="rect">
            <a:avLst/>
          </a:prstGeom>
        </p:spPr>
        <p:txBody>
          <a:bodyPr vert="horz" wrap="square" lIns="91440" tIns="45720" rIns="91440" bIns="45720" rtlCol="0" anchor="t" anchorCtr="0">
            <a:normAutofit/>
          </a:bodyPr>
          <a:lstStyle/>
          <a:p>
            <a:r>
              <a:rPr lang="en-GB"/>
              <a:t>Click to edit Master title style</a:t>
            </a:r>
            <a:endParaRPr lang="en-US"/>
          </a:p>
        </p:txBody>
      </p:sp>
    </p:spTree>
    <p:extLst>
      <p:ext uri="{BB962C8B-B14F-4D97-AF65-F5344CB8AC3E}">
        <p14:creationId xmlns:p14="http://schemas.microsoft.com/office/powerpoint/2010/main" val="3237705108"/>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Lst>
  <p:transition spd="slow">
    <p:wipe/>
  </p:transition>
  <p:txStyles>
    <p:titleStyle>
      <a:lvl1pPr algn="l" defTabSz="914400" rtl="0" eaLnBrk="1" latinLnBrk="0" hangingPunct="1">
        <a:lnSpc>
          <a:spcPct val="90000"/>
        </a:lnSpc>
        <a:spcBef>
          <a:spcPct val="0"/>
        </a:spcBef>
        <a:buNone/>
        <a:defRPr sz="3000" b="1" i="0" kern="1200" cap="all" baseline="0">
          <a:solidFill>
            <a:schemeClr val="bg2"/>
          </a:solidFill>
          <a:latin typeface="Montserrat" panose="02000505000000020004" pitchFamily="2" charset="77"/>
          <a:ea typeface="+mj-ea"/>
          <a:cs typeface="Prompt SemiBold" pitchFamily="2"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Geometria" panose="020B0503020204020204"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Geometria" panose="020B0503020204020204"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Geometria" panose="020B0503020204020204"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www.developmentcompass.org/" TargetMode="External"/><Relationship Id="rId4" Type="http://schemas.openxmlformats.org/officeDocument/2006/relationships/hyperlink" Target="https://twitter.com/DevEngageLab"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1.xml"/><Relationship Id="rId4" Type="http://schemas.openxmlformats.org/officeDocument/2006/relationships/image" Target="../media/image33.svg"/></Relationships>
</file>

<file path=ppt/slides/_rels/slide31.xml.rels><?xml version="1.0" encoding="UTF-8" standalone="yes"?>
<Relationships xmlns="http://schemas.openxmlformats.org/package/2006/relationships"><Relationship Id="rId3" Type="http://schemas.openxmlformats.org/officeDocument/2006/relationships/hyperlink" Target="http://www.developmentcompass.org/"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hyperlink" Target="mailto:del@ucl.ac.uk" TargetMode="External"/><Relationship Id="rId4" Type="http://schemas.openxmlformats.org/officeDocument/2006/relationships/hyperlink" Target="https://twitter.com/DevEngageLab"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5.emf"/><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3">
                <a:tint val="45000"/>
                <a:satMod val="400000"/>
              </a:schemeClr>
            </a:duotone>
          </a:blip>
          <a:srcRect/>
          <a:stretch>
            <a:fillRect l="-23000"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9F2C-15C8-5D40-81A9-535FD3EC5AA7}"/>
              </a:ext>
            </a:extLst>
          </p:cNvPr>
          <p:cNvSpPr>
            <a:spLocks noGrp="1"/>
          </p:cNvSpPr>
          <p:nvPr>
            <p:ph type="ctrTitle"/>
          </p:nvPr>
        </p:nvSpPr>
        <p:spPr>
          <a:xfrm>
            <a:off x="5400000" y="997788"/>
            <a:ext cx="4720505" cy="3490148"/>
          </a:xfrm>
        </p:spPr>
        <p:txBody>
          <a:bodyPr/>
          <a:lstStyle/>
          <a:p>
            <a:r>
              <a:rPr lang="en-US" dirty="0">
                <a:latin typeface="Montserrat"/>
                <a:cs typeface="Prompt SemiBold"/>
              </a:rPr>
              <a:t>Communicating with the U.S. </a:t>
            </a:r>
            <a:br>
              <a:rPr lang="en-US" dirty="0">
                <a:latin typeface="Montserrat"/>
                <a:cs typeface="Prompt SemiBold"/>
              </a:rPr>
            </a:br>
            <a:r>
              <a:rPr lang="en-US" dirty="0">
                <a:latin typeface="Montserrat"/>
                <a:cs typeface="Prompt SemiBold"/>
              </a:rPr>
              <a:t>public: What works, for who?</a:t>
            </a:r>
          </a:p>
        </p:txBody>
      </p:sp>
      <p:sp>
        <p:nvSpPr>
          <p:cNvPr id="3" name="Subtitle 2">
            <a:extLst>
              <a:ext uri="{FF2B5EF4-FFF2-40B4-BE49-F238E27FC236}">
                <a16:creationId xmlns:a16="http://schemas.microsoft.com/office/drawing/2014/main" id="{F4215699-1E56-B348-8407-541E9AFA5727}"/>
              </a:ext>
            </a:extLst>
          </p:cNvPr>
          <p:cNvSpPr>
            <a:spLocks noGrp="1"/>
          </p:cNvSpPr>
          <p:nvPr>
            <p:ph type="subTitle" idx="1"/>
          </p:nvPr>
        </p:nvSpPr>
        <p:spPr>
          <a:xfrm>
            <a:off x="6059488" y="5247963"/>
            <a:ext cx="3941184" cy="1149602"/>
          </a:xfrm>
        </p:spPr>
        <p:txBody>
          <a:bodyPr vert="horz" wrap="none" lIns="0" tIns="0" rIns="0" bIns="0" rtlCol="0" anchor="t">
            <a:normAutofit/>
          </a:bodyPr>
          <a:lstStyle/>
          <a:p>
            <a:r>
              <a:rPr lang="en-US" dirty="0"/>
              <a:t>David Hudson</a:t>
            </a:r>
          </a:p>
          <a:p>
            <a:r>
              <a:rPr lang="en-US" dirty="0"/>
              <a:t>Jennifer Hudson</a:t>
            </a:r>
          </a:p>
          <a:p>
            <a:r>
              <a:rPr lang="en-US" dirty="0">
                <a:latin typeface="Geometria-Medium"/>
                <a:cs typeface="Rubik"/>
              </a:rPr>
              <a:t>Soomin Oh</a:t>
            </a:r>
            <a:endParaRPr lang="en-US" dirty="0"/>
          </a:p>
        </p:txBody>
      </p:sp>
      <p:sp>
        <p:nvSpPr>
          <p:cNvPr id="11" name="Subtitle 2">
            <a:extLst>
              <a:ext uri="{FF2B5EF4-FFF2-40B4-BE49-F238E27FC236}">
                <a16:creationId xmlns:a16="http://schemas.microsoft.com/office/drawing/2014/main" id="{A184AF46-412C-4D49-A567-991D943599A2}"/>
              </a:ext>
            </a:extLst>
          </p:cNvPr>
          <p:cNvSpPr txBox="1">
            <a:spLocks/>
          </p:cNvSpPr>
          <p:nvPr/>
        </p:nvSpPr>
        <p:spPr>
          <a:xfrm>
            <a:off x="1201276" y="5177097"/>
            <a:ext cx="3151666" cy="221599"/>
          </a:xfrm>
          <a:prstGeom prst="rect">
            <a:avLst/>
          </a:prstGeom>
          <a:solidFill>
            <a:schemeClr val="tx1">
              <a:alpha val="0"/>
            </a:schemeClr>
          </a:solidFill>
        </p:spPr>
        <p:txBody>
          <a:bodyPr vert="horz" wrap="square"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US" sz="1600" dirty="0">
                <a:solidFill>
                  <a:srgbClr val="333A78"/>
                </a:solidFill>
                <a:latin typeface="Geometria"/>
                <a:cs typeface="Rubik"/>
              </a:rPr>
              <a:t>24 February</a:t>
            </a:r>
            <a:r>
              <a:rPr kumimoji="0" lang="en-US" sz="1600" b="0" i="0" u="none" strike="noStrike" kern="1200" cap="none" spc="0" normalizeH="0" baseline="0" noProof="0" dirty="0">
                <a:ln>
                  <a:noFill/>
                </a:ln>
                <a:solidFill>
                  <a:srgbClr val="333A78"/>
                </a:solidFill>
                <a:effectLst/>
                <a:uLnTx/>
                <a:uFillTx/>
                <a:latin typeface="Geometria"/>
                <a:cs typeface="Rubik"/>
              </a:rPr>
              <a:t> 2022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333A78"/>
              </a:solidFill>
              <a:effectLst/>
              <a:uLnTx/>
              <a:uFillTx/>
              <a:latin typeface="Geometria" panose="020B0503020204020204" pitchFamily="34" charset="77"/>
              <a:ea typeface="+mn-ea"/>
              <a:cs typeface="Rubik" pitchFamily="2" charset="-79"/>
            </a:endParaRPr>
          </a:p>
        </p:txBody>
      </p:sp>
      <p:sp>
        <p:nvSpPr>
          <p:cNvPr id="12" name="Subtitle 2">
            <a:extLst>
              <a:ext uri="{FF2B5EF4-FFF2-40B4-BE49-F238E27FC236}">
                <a16:creationId xmlns:a16="http://schemas.microsoft.com/office/drawing/2014/main" id="{66CA6869-8352-084C-A8EC-85F358BD2A76}"/>
              </a:ext>
            </a:extLst>
          </p:cNvPr>
          <p:cNvSpPr txBox="1">
            <a:spLocks/>
          </p:cNvSpPr>
          <p:nvPr/>
        </p:nvSpPr>
        <p:spPr>
          <a:xfrm>
            <a:off x="1201276" y="5491422"/>
            <a:ext cx="3653412" cy="221599"/>
          </a:xfrm>
          <a:prstGeom prst="rect">
            <a:avLst/>
          </a:prstGeom>
          <a:solidFill>
            <a:schemeClr val="tx1">
              <a:alpha val="0"/>
            </a:schemeClr>
          </a:solidFill>
        </p:spPr>
        <p:txBody>
          <a:bodyPr vert="horz" wrap="square"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US" sz="1600" dirty="0">
                <a:solidFill>
                  <a:srgbClr val="0078B9"/>
                </a:solidFill>
                <a:latin typeface="Geometria"/>
                <a:cs typeface="Rubik"/>
              </a:rPr>
              <a:t>U.S Spring Series 2</a:t>
            </a:r>
            <a:endParaRPr kumimoji="0" lang="en-US" sz="1600" b="0" i="0" u="none" strike="noStrike" kern="1200" cap="none" spc="0" normalizeH="0" baseline="0" noProof="0" dirty="0">
              <a:ln>
                <a:noFill/>
              </a:ln>
              <a:solidFill>
                <a:srgbClr val="0078B9"/>
              </a:solidFill>
              <a:effectLst/>
              <a:uLnTx/>
              <a:uFillTx/>
              <a:latin typeface="Geometria"/>
              <a:cs typeface="Rubik"/>
            </a:endParaRPr>
          </a:p>
        </p:txBody>
      </p:sp>
      <p:sp>
        <p:nvSpPr>
          <p:cNvPr id="13" name="Subtitle 2">
            <a:extLst>
              <a:ext uri="{FF2B5EF4-FFF2-40B4-BE49-F238E27FC236}">
                <a16:creationId xmlns:a16="http://schemas.microsoft.com/office/drawing/2014/main" id="{BD98637A-B48D-514A-A164-0AA4527AC33E}"/>
              </a:ext>
            </a:extLst>
          </p:cNvPr>
          <p:cNvSpPr txBox="1">
            <a:spLocks/>
          </p:cNvSpPr>
          <p:nvPr/>
        </p:nvSpPr>
        <p:spPr>
          <a:xfrm>
            <a:off x="1201275" y="5805747"/>
            <a:ext cx="3803059" cy="571438"/>
          </a:xfrm>
          <a:prstGeom prst="rect">
            <a:avLst/>
          </a:prstGeom>
          <a:solidFill>
            <a:schemeClr val="tx1">
              <a:alpha val="0"/>
            </a:schemeClr>
          </a:solidFill>
        </p:spPr>
        <p:txBody>
          <a:bodyPr vert="horz" wrap="square" lIns="0" tIns="0" rIns="0" bIns="0" rtlCol="0"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2"/>
                </a:solidFill>
                <a:latin typeface="Geometria" panose="020B0503020204020204" pitchFamily="34" charset="77"/>
                <a:ea typeface="+mn-ea"/>
                <a:cs typeface="Rubik"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2"/>
                </a:solidFill>
                <a:latin typeface="Geometria" panose="020B0503020204020204" pitchFamily="34" charset="77"/>
                <a:ea typeface="+mn-ea"/>
                <a:cs typeface="Rubik" pitchFamily="2" charset="-79"/>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Geometria" panose="020B0503020204020204" pitchFamily="34" charset="77"/>
                <a:ea typeface="+mn-ea"/>
                <a:cs typeface="Rubik" pitchFamily="2" charset="-79"/>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2"/>
                </a:solidFill>
                <a:latin typeface="Geometria" panose="020B0503020204020204" pitchFamily="34" charset="77"/>
                <a:ea typeface="+mn-ea"/>
                <a:cs typeface="Rubik"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19100"/>
                </a:solidFill>
                <a:effectLst/>
                <a:uLnTx/>
                <a:uFillTx/>
                <a:latin typeface="Geometria" panose="020B0503020204020204" pitchFamily="34" charset="77"/>
                <a:ea typeface="+mn-ea"/>
                <a:cs typeface="Rubik" pitchFamily="2" charset="-79"/>
                <a:hlinkClick r:id="rId4"/>
              </a:rPr>
              <a:t>@DevEngageLab </a:t>
            </a:r>
            <a:endParaRPr kumimoji="0" lang="en-US" sz="1600" b="0" i="0" u="none" strike="noStrike" kern="1200" cap="none" spc="0" normalizeH="0" baseline="0" noProof="0" dirty="0">
              <a:ln>
                <a:noFill/>
              </a:ln>
              <a:solidFill>
                <a:srgbClr val="F19100"/>
              </a:solidFill>
              <a:effectLst/>
              <a:uLnTx/>
              <a:uFillTx/>
              <a:latin typeface="Geometria" panose="020B0503020204020204" pitchFamily="34" charset="77"/>
              <a:ea typeface="+mn-ea"/>
              <a:cs typeface="Rubik" pitchFamily="2" charset="-79"/>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19100"/>
                </a:solidFill>
                <a:effectLst/>
                <a:uLnTx/>
                <a:uFillTx/>
                <a:latin typeface="Geometria" panose="020B0503020204020204" pitchFamily="34" charset="77"/>
                <a:ea typeface="+mn-ea"/>
                <a:cs typeface="Rubik" pitchFamily="2" charset="-79"/>
              </a:rPr>
              <a:t> </a:t>
            </a:r>
            <a:r>
              <a:rPr kumimoji="0" lang="en-US" sz="1600" b="0" i="0" u="none" strike="noStrike" kern="1200" cap="none" spc="0" normalizeH="0" baseline="0" noProof="0" dirty="0">
                <a:ln>
                  <a:noFill/>
                </a:ln>
                <a:solidFill>
                  <a:srgbClr val="F19100"/>
                </a:solidFill>
                <a:effectLst/>
                <a:uLnTx/>
                <a:uFillTx/>
                <a:latin typeface="Geometria" panose="020B0503020204020204" pitchFamily="34" charset="77"/>
                <a:ea typeface="+mn-ea"/>
                <a:cs typeface="Rubik" pitchFamily="2" charset="-79"/>
                <a:hlinkClick r:id="rId5"/>
              </a:rPr>
              <a:t>www.developmentcompass.org</a:t>
            </a:r>
            <a:endParaRPr kumimoji="0" lang="en-US" sz="1600" b="0" i="0" u="none" strike="noStrike" kern="1200" cap="none" spc="0" normalizeH="0" baseline="0" noProof="0" dirty="0">
              <a:ln>
                <a:noFill/>
              </a:ln>
              <a:solidFill>
                <a:srgbClr val="F19100"/>
              </a:solidFill>
              <a:effectLst/>
              <a:uLnTx/>
              <a:uFillTx/>
              <a:latin typeface="Geometria" panose="020B0503020204020204" pitchFamily="34" charset="77"/>
              <a:ea typeface="+mn-ea"/>
              <a:cs typeface="Rubik" pitchFamily="2" charset="-79"/>
            </a:endParaRPr>
          </a:p>
        </p:txBody>
      </p:sp>
    </p:spTree>
    <p:extLst>
      <p:ext uri="{BB962C8B-B14F-4D97-AF65-F5344CB8AC3E}">
        <p14:creationId xmlns:p14="http://schemas.microsoft.com/office/powerpoint/2010/main" val="426829902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9ADB16-EC50-CD42-A3F0-81A40663917E}"/>
              </a:ext>
            </a:extLst>
          </p:cNvPr>
          <p:cNvGrpSpPr/>
          <p:nvPr/>
        </p:nvGrpSpPr>
        <p:grpSpPr>
          <a:xfrm>
            <a:off x="3293165" y="1951383"/>
            <a:ext cx="6950972" cy="2955235"/>
            <a:chOff x="3167269" y="1633330"/>
            <a:chExt cx="6950972" cy="2955235"/>
          </a:xfrm>
        </p:grpSpPr>
        <p:sp>
          <p:nvSpPr>
            <p:cNvPr id="6" name="Donut 5">
              <a:extLst>
                <a:ext uri="{FF2B5EF4-FFF2-40B4-BE49-F238E27FC236}">
                  <a16:creationId xmlns:a16="http://schemas.microsoft.com/office/drawing/2014/main" id="{4204E19E-A533-7F44-8A9E-60092E1C62F6}"/>
                </a:ext>
              </a:extLst>
            </p:cNvPr>
            <p:cNvSpPr/>
            <p:nvPr/>
          </p:nvSpPr>
          <p:spPr>
            <a:xfrm>
              <a:off x="3167269" y="1633330"/>
              <a:ext cx="2955235" cy="2955235"/>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997BDFAB-42BE-674B-B1BB-2DFA2C38F894}"/>
                </a:ext>
              </a:extLst>
            </p:cNvPr>
            <p:cNvSpPr txBox="1"/>
            <p:nvPr/>
          </p:nvSpPr>
          <p:spPr>
            <a:xfrm>
              <a:off x="4178862" y="2223958"/>
              <a:ext cx="5939379" cy="1692771"/>
            </a:xfrm>
            <a:prstGeom prst="rect">
              <a:avLst/>
            </a:prstGeom>
            <a:noFill/>
          </p:spPr>
          <p:txBody>
            <a:bodyPr wrap="square" rtlCol="0">
              <a:spAutoFit/>
            </a:bodyPr>
            <a:lstStyle/>
            <a:p>
              <a:r>
                <a:rPr lang="en-US" sz="2800" i="1" dirty="0">
                  <a:latin typeface="Geometria-MediumItalic" panose="020B0503020204020204" pitchFamily="34" charset="77"/>
                  <a:cs typeface="Prompt Light" pitchFamily="2" charset="-34"/>
                </a:rPr>
                <a:t>Messages emphasizing access to the basics – WASH, health and education – perform well with the American public. </a:t>
              </a:r>
            </a:p>
            <a:p>
              <a:endParaRPr lang="en-US" sz="2000" i="1" dirty="0">
                <a:latin typeface="Geometria-MediumItalic" panose="020B0503020204020204" pitchFamily="34" charset="77"/>
                <a:cs typeface="Prompt Light" pitchFamily="2" charset="-34"/>
              </a:endParaRPr>
            </a:p>
          </p:txBody>
        </p:sp>
      </p:grpSp>
    </p:spTree>
    <p:extLst>
      <p:ext uri="{BB962C8B-B14F-4D97-AF65-F5344CB8AC3E}">
        <p14:creationId xmlns:p14="http://schemas.microsoft.com/office/powerpoint/2010/main" val="256032442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9ADB16-EC50-CD42-A3F0-81A40663917E}"/>
              </a:ext>
            </a:extLst>
          </p:cNvPr>
          <p:cNvGrpSpPr/>
          <p:nvPr/>
        </p:nvGrpSpPr>
        <p:grpSpPr>
          <a:xfrm>
            <a:off x="3293165" y="1951383"/>
            <a:ext cx="6950972" cy="2955235"/>
            <a:chOff x="3167269" y="1633330"/>
            <a:chExt cx="6950972" cy="2955235"/>
          </a:xfrm>
        </p:grpSpPr>
        <p:sp>
          <p:nvSpPr>
            <p:cNvPr id="6" name="Donut 5">
              <a:extLst>
                <a:ext uri="{FF2B5EF4-FFF2-40B4-BE49-F238E27FC236}">
                  <a16:creationId xmlns:a16="http://schemas.microsoft.com/office/drawing/2014/main" id="{4204E19E-A533-7F44-8A9E-60092E1C62F6}"/>
                </a:ext>
              </a:extLst>
            </p:cNvPr>
            <p:cNvSpPr/>
            <p:nvPr/>
          </p:nvSpPr>
          <p:spPr>
            <a:xfrm>
              <a:off x="3167269" y="1633330"/>
              <a:ext cx="2955235" cy="2955235"/>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997BDFAB-42BE-674B-B1BB-2DFA2C38F894}"/>
                </a:ext>
              </a:extLst>
            </p:cNvPr>
            <p:cNvSpPr txBox="1"/>
            <p:nvPr/>
          </p:nvSpPr>
          <p:spPr>
            <a:xfrm>
              <a:off x="4178862" y="2223958"/>
              <a:ext cx="5939379" cy="1815882"/>
            </a:xfrm>
            <a:prstGeom prst="rect">
              <a:avLst/>
            </a:prstGeom>
            <a:noFill/>
          </p:spPr>
          <p:txBody>
            <a:bodyPr wrap="square" rtlCol="0">
              <a:spAutoFit/>
            </a:bodyPr>
            <a:lstStyle/>
            <a:p>
              <a:r>
                <a:rPr lang="en-US" sz="2800" i="1" dirty="0">
                  <a:latin typeface="Geometria-MediumItalic" panose="020B0503020204020204" pitchFamily="34" charset="77"/>
                  <a:cs typeface="Prompt Light" pitchFamily="2" charset="-34"/>
                </a:rPr>
                <a:t>The emphasis on access, which is underpinned by a sense fairness and natural justice, is a key value found in winning messages. </a:t>
              </a:r>
            </a:p>
          </p:txBody>
        </p:sp>
      </p:grpSp>
    </p:spTree>
    <p:extLst>
      <p:ext uri="{BB962C8B-B14F-4D97-AF65-F5344CB8AC3E}">
        <p14:creationId xmlns:p14="http://schemas.microsoft.com/office/powerpoint/2010/main" val="40824088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9ADB16-EC50-CD42-A3F0-81A40663917E}"/>
              </a:ext>
            </a:extLst>
          </p:cNvPr>
          <p:cNvGrpSpPr/>
          <p:nvPr/>
        </p:nvGrpSpPr>
        <p:grpSpPr>
          <a:xfrm>
            <a:off x="3293165" y="1951383"/>
            <a:ext cx="6950972" cy="2955235"/>
            <a:chOff x="3167269" y="1633330"/>
            <a:chExt cx="6950972" cy="2955235"/>
          </a:xfrm>
        </p:grpSpPr>
        <p:sp>
          <p:nvSpPr>
            <p:cNvPr id="6" name="Donut 5">
              <a:extLst>
                <a:ext uri="{FF2B5EF4-FFF2-40B4-BE49-F238E27FC236}">
                  <a16:creationId xmlns:a16="http://schemas.microsoft.com/office/drawing/2014/main" id="{4204E19E-A533-7F44-8A9E-60092E1C62F6}"/>
                </a:ext>
              </a:extLst>
            </p:cNvPr>
            <p:cNvSpPr/>
            <p:nvPr/>
          </p:nvSpPr>
          <p:spPr>
            <a:xfrm>
              <a:off x="3167269" y="1633330"/>
              <a:ext cx="2955235" cy="2955235"/>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997BDFAB-42BE-674B-B1BB-2DFA2C38F894}"/>
                </a:ext>
              </a:extLst>
            </p:cNvPr>
            <p:cNvSpPr txBox="1"/>
            <p:nvPr/>
          </p:nvSpPr>
          <p:spPr>
            <a:xfrm>
              <a:off x="4178862" y="2223958"/>
              <a:ext cx="5939379" cy="2246769"/>
            </a:xfrm>
            <a:prstGeom prst="rect">
              <a:avLst/>
            </a:prstGeom>
            <a:noFill/>
          </p:spPr>
          <p:txBody>
            <a:bodyPr wrap="square" rtlCol="0">
              <a:spAutoFit/>
            </a:bodyPr>
            <a:lstStyle/>
            <a:p>
              <a:r>
                <a:rPr lang="en-US" sz="2800" i="1" dirty="0">
                  <a:latin typeface="Geometria-MediumItalic" panose="020B0503020204020204" pitchFamily="34" charset="77"/>
                  <a:cs typeface="Prompt Light" pitchFamily="2" charset="-34"/>
                </a:rPr>
                <a:t>Americans respond more positively to messages focusing on diplomacy, peacebuilding and global partnerships. Again, fairness, justice and a sense of fair play are core values. </a:t>
              </a:r>
            </a:p>
          </p:txBody>
        </p:sp>
      </p:grpSp>
    </p:spTree>
    <p:extLst>
      <p:ext uri="{BB962C8B-B14F-4D97-AF65-F5344CB8AC3E}">
        <p14:creationId xmlns:p14="http://schemas.microsoft.com/office/powerpoint/2010/main" val="216557572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A13920A-D14A-CC40-8C53-1099A8075125}"/>
              </a:ext>
            </a:extLst>
          </p:cNvPr>
          <p:cNvGrpSpPr/>
          <p:nvPr/>
        </p:nvGrpSpPr>
        <p:grpSpPr>
          <a:xfrm>
            <a:off x="3405632" y="2186572"/>
            <a:ext cx="6467033" cy="2430606"/>
            <a:chOff x="7805530" y="2531165"/>
            <a:chExt cx="3666992" cy="1378226"/>
          </a:xfrm>
        </p:grpSpPr>
        <p:sp>
          <p:nvSpPr>
            <p:cNvPr id="5" name="Triangle 4">
              <a:extLst>
                <a:ext uri="{FF2B5EF4-FFF2-40B4-BE49-F238E27FC236}">
                  <a16:creationId xmlns:a16="http://schemas.microsoft.com/office/drawing/2014/main" id="{53C2570A-6EC7-2147-B78C-DBA4030B6D0A}"/>
                </a:ext>
              </a:extLst>
            </p:cNvPr>
            <p:cNvSpPr/>
            <p:nvPr/>
          </p:nvSpPr>
          <p:spPr>
            <a:xfrm rot="1380000">
              <a:off x="7805530" y="2531165"/>
              <a:ext cx="1598742" cy="137822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6FA8B80-5BB4-8444-BC08-2652A16EF3BF}"/>
                </a:ext>
              </a:extLst>
            </p:cNvPr>
            <p:cNvSpPr txBox="1"/>
            <p:nvPr/>
          </p:nvSpPr>
          <p:spPr>
            <a:xfrm>
              <a:off x="8401877" y="2945397"/>
              <a:ext cx="3070645" cy="296681"/>
            </a:xfrm>
            <a:prstGeom prst="rect">
              <a:avLst/>
            </a:prstGeom>
            <a:noFill/>
          </p:spPr>
          <p:txBody>
            <a:bodyPr wrap="square" rtlCol="0">
              <a:spAutoFit/>
            </a:bodyPr>
            <a:lstStyle/>
            <a:p>
              <a:endParaRPr lang="en-US" sz="2800" i="1" dirty="0">
                <a:latin typeface="Geometria-MediumItalic" panose="020B0503020204020204" pitchFamily="34" charset="77"/>
                <a:cs typeface="Prompt Light" pitchFamily="2" charset="-34"/>
              </a:endParaRPr>
            </a:p>
          </p:txBody>
        </p:sp>
      </p:grpSp>
      <p:sp>
        <p:nvSpPr>
          <p:cNvPr id="7" name="TextBox 6">
            <a:extLst>
              <a:ext uri="{FF2B5EF4-FFF2-40B4-BE49-F238E27FC236}">
                <a16:creationId xmlns:a16="http://schemas.microsoft.com/office/drawing/2014/main" id="{B2C8819B-636D-074E-875C-AB36A22B7DCB}"/>
              </a:ext>
            </a:extLst>
          </p:cNvPr>
          <p:cNvSpPr txBox="1"/>
          <p:nvPr/>
        </p:nvSpPr>
        <p:spPr>
          <a:xfrm>
            <a:off x="4336258" y="3045523"/>
            <a:ext cx="6098650" cy="2677656"/>
          </a:xfrm>
          <a:prstGeom prst="rect">
            <a:avLst/>
          </a:prstGeom>
          <a:noFill/>
        </p:spPr>
        <p:txBody>
          <a:bodyPr wrap="square">
            <a:spAutoFit/>
          </a:bodyPr>
          <a:lstStyle/>
          <a:p>
            <a:r>
              <a:rPr lang="en-US" sz="2800" i="1" dirty="0">
                <a:latin typeface="Geometria-MediumItalic" panose="020B0503020204020204" pitchFamily="34" charset="77"/>
                <a:cs typeface="Prompt Light" pitchFamily="2" charset="-34"/>
              </a:rPr>
              <a:t>Messages explicitly mentioning foreign aid perform less well. On balance, the American public are skeptical that aid budgets as an instrument achieve specific goals (reducing inequality, national security, etc.)</a:t>
            </a:r>
          </a:p>
        </p:txBody>
      </p:sp>
    </p:spTree>
    <p:extLst>
      <p:ext uri="{BB962C8B-B14F-4D97-AF65-F5344CB8AC3E}">
        <p14:creationId xmlns:p14="http://schemas.microsoft.com/office/powerpoint/2010/main" val="211131132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A13920A-D14A-CC40-8C53-1099A8075125}"/>
              </a:ext>
            </a:extLst>
          </p:cNvPr>
          <p:cNvGrpSpPr/>
          <p:nvPr/>
        </p:nvGrpSpPr>
        <p:grpSpPr>
          <a:xfrm>
            <a:off x="3405632" y="2186572"/>
            <a:ext cx="6467033" cy="2430606"/>
            <a:chOff x="7805530" y="2531165"/>
            <a:chExt cx="3666992" cy="1378226"/>
          </a:xfrm>
        </p:grpSpPr>
        <p:sp>
          <p:nvSpPr>
            <p:cNvPr id="5" name="Triangle 4">
              <a:extLst>
                <a:ext uri="{FF2B5EF4-FFF2-40B4-BE49-F238E27FC236}">
                  <a16:creationId xmlns:a16="http://schemas.microsoft.com/office/drawing/2014/main" id="{53C2570A-6EC7-2147-B78C-DBA4030B6D0A}"/>
                </a:ext>
              </a:extLst>
            </p:cNvPr>
            <p:cNvSpPr/>
            <p:nvPr/>
          </p:nvSpPr>
          <p:spPr>
            <a:xfrm rot="1380000">
              <a:off x="7805530" y="2531165"/>
              <a:ext cx="1598742" cy="137822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6FA8B80-5BB4-8444-BC08-2652A16EF3BF}"/>
                </a:ext>
              </a:extLst>
            </p:cNvPr>
            <p:cNvSpPr txBox="1"/>
            <p:nvPr/>
          </p:nvSpPr>
          <p:spPr>
            <a:xfrm>
              <a:off x="8401877" y="2945397"/>
              <a:ext cx="3070645" cy="296681"/>
            </a:xfrm>
            <a:prstGeom prst="rect">
              <a:avLst/>
            </a:prstGeom>
            <a:noFill/>
          </p:spPr>
          <p:txBody>
            <a:bodyPr wrap="square" rtlCol="0">
              <a:spAutoFit/>
            </a:bodyPr>
            <a:lstStyle/>
            <a:p>
              <a:endParaRPr lang="en-US" sz="2800" i="1" dirty="0">
                <a:latin typeface="Geometria-MediumItalic" panose="020B0503020204020204" pitchFamily="34" charset="77"/>
                <a:cs typeface="Prompt Light" pitchFamily="2" charset="-34"/>
              </a:endParaRPr>
            </a:p>
          </p:txBody>
        </p:sp>
      </p:grpSp>
      <p:sp>
        <p:nvSpPr>
          <p:cNvPr id="7" name="TextBox 6">
            <a:extLst>
              <a:ext uri="{FF2B5EF4-FFF2-40B4-BE49-F238E27FC236}">
                <a16:creationId xmlns:a16="http://schemas.microsoft.com/office/drawing/2014/main" id="{B2C8819B-636D-074E-875C-AB36A22B7DCB}"/>
              </a:ext>
            </a:extLst>
          </p:cNvPr>
          <p:cNvSpPr txBox="1"/>
          <p:nvPr/>
        </p:nvSpPr>
        <p:spPr>
          <a:xfrm>
            <a:off x="4457338" y="2917102"/>
            <a:ext cx="6098650" cy="2677656"/>
          </a:xfrm>
          <a:prstGeom prst="rect">
            <a:avLst/>
          </a:prstGeom>
          <a:noFill/>
        </p:spPr>
        <p:txBody>
          <a:bodyPr wrap="square">
            <a:spAutoFit/>
          </a:bodyPr>
          <a:lstStyle/>
          <a:p>
            <a:r>
              <a:rPr lang="en-US" sz="2800" i="1" dirty="0">
                <a:latin typeface="Geometria-MediumItalic" panose="020B0503020204020204" pitchFamily="34" charset="77"/>
                <a:cs typeface="Prompt Light" pitchFamily="2" charset="-34"/>
              </a:rPr>
              <a:t>The ‘do more’ message – e.g. help end pandemic, take action on big problems, spend more on aid – doesn’t land well. Avoid messages with im/explicit do more asks and reframe with a focus on fairness.</a:t>
            </a:r>
          </a:p>
        </p:txBody>
      </p:sp>
    </p:spTree>
    <p:extLst>
      <p:ext uri="{BB962C8B-B14F-4D97-AF65-F5344CB8AC3E}">
        <p14:creationId xmlns:p14="http://schemas.microsoft.com/office/powerpoint/2010/main" val="254178031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3F5EC4-CD3D-B34F-9E59-2AFAA68CA846}"/>
              </a:ext>
            </a:extLst>
          </p:cNvPr>
          <p:cNvSpPr>
            <a:spLocks noGrp="1"/>
          </p:cNvSpPr>
          <p:nvPr>
            <p:ph type="title"/>
          </p:nvPr>
        </p:nvSpPr>
        <p:spPr/>
        <p:txBody>
          <a:bodyPr/>
          <a:lstStyle/>
          <a:p>
            <a:r>
              <a:rPr lang="en-US" dirty="0"/>
              <a:t>Special mention</a:t>
            </a:r>
          </a:p>
        </p:txBody>
      </p:sp>
      <p:sp>
        <p:nvSpPr>
          <p:cNvPr id="5" name="Content Placeholder 4">
            <a:extLst>
              <a:ext uri="{FF2B5EF4-FFF2-40B4-BE49-F238E27FC236}">
                <a16:creationId xmlns:a16="http://schemas.microsoft.com/office/drawing/2014/main" id="{0769D487-5498-0043-8D81-2B16A729F43D}"/>
              </a:ext>
            </a:extLst>
          </p:cNvPr>
          <p:cNvSpPr>
            <a:spLocks noGrp="1"/>
          </p:cNvSpPr>
          <p:nvPr>
            <p:ph idx="1"/>
          </p:nvPr>
        </p:nvSpPr>
        <p:spPr/>
        <p:txBody>
          <a:bodyPr>
            <a:normAutofit fontScale="92500" lnSpcReduction="10000"/>
          </a:bodyPr>
          <a:lstStyle/>
          <a:p>
            <a:r>
              <a:rPr lang="en-US" dirty="0"/>
              <a:t>“</a:t>
            </a:r>
            <a:r>
              <a:rPr lang="en-US" i="1" dirty="0"/>
              <a:t>We should stop all aid to other countries while we deal with coronavirus in America</a:t>
            </a:r>
            <a:r>
              <a:rPr lang="en-US" dirty="0"/>
              <a:t>.”</a:t>
            </a:r>
          </a:p>
          <a:p>
            <a:r>
              <a:rPr lang="en-US" dirty="0"/>
              <a:t>When you take into account the reverse valence of this statement, it actually becomes one of the best performing messages: only 35% of respondents selected it, meaning 65% rejected it which would rank it in fifth overall.</a:t>
            </a:r>
          </a:p>
          <a:p>
            <a:r>
              <a:rPr lang="en-US" dirty="0"/>
              <a:t>This is important because it means that when you hear others making this claim, the majority of the American public reject it. About one in three people agree with it when placed against any of the alternative messages, whereas two in three reject it.</a:t>
            </a:r>
          </a:p>
        </p:txBody>
      </p:sp>
    </p:spTree>
    <p:extLst>
      <p:ext uri="{BB962C8B-B14F-4D97-AF65-F5344CB8AC3E}">
        <p14:creationId xmlns:p14="http://schemas.microsoft.com/office/powerpoint/2010/main" val="335511604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23CA6D-6983-BD43-A0D2-55ACDBABEBC2}"/>
              </a:ext>
            </a:extLst>
          </p:cNvPr>
          <p:cNvSpPr>
            <a:spLocks noGrp="1"/>
          </p:cNvSpPr>
          <p:nvPr>
            <p:ph type="body" idx="1"/>
          </p:nvPr>
        </p:nvSpPr>
        <p:spPr/>
        <p:txBody>
          <a:bodyPr/>
          <a:lstStyle/>
          <a:p>
            <a:r>
              <a:rPr lang="en-US" dirty="0"/>
              <a:t>Which sub-groups in the populations preferred certain messages and turned off by others?</a:t>
            </a:r>
          </a:p>
        </p:txBody>
      </p:sp>
      <p:sp>
        <p:nvSpPr>
          <p:cNvPr id="3" name="Title 2">
            <a:extLst>
              <a:ext uri="{FF2B5EF4-FFF2-40B4-BE49-F238E27FC236}">
                <a16:creationId xmlns:a16="http://schemas.microsoft.com/office/drawing/2014/main" id="{D268005F-A707-F549-A711-E6E4E1039D84}"/>
              </a:ext>
            </a:extLst>
          </p:cNvPr>
          <p:cNvSpPr>
            <a:spLocks noGrp="1"/>
          </p:cNvSpPr>
          <p:nvPr>
            <p:ph type="title"/>
          </p:nvPr>
        </p:nvSpPr>
        <p:spPr>
          <a:xfrm>
            <a:off x="672827" y="619200"/>
            <a:ext cx="6370911" cy="787011"/>
          </a:xfrm>
        </p:spPr>
        <p:txBody>
          <a:bodyPr/>
          <a:lstStyle/>
          <a:p>
            <a:r>
              <a:rPr lang="en-US" dirty="0"/>
              <a:t>2. For whom?</a:t>
            </a:r>
          </a:p>
        </p:txBody>
      </p:sp>
    </p:spTree>
    <p:extLst>
      <p:ext uri="{BB962C8B-B14F-4D97-AF65-F5344CB8AC3E}">
        <p14:creationId xmlns:p14="http://schemas.microsoft.com/office/powerpoint/2010/main" val="320957950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68213-0196-E248-ACE2-1BE995C688F1}"/>
              </a:ext>
            </a:extLst>
          </p:cNvPr>
          <p:cNvSpPr>
            <a:spLocks noGrp="1"/>
          </p:cNvSpPr>
          <p:nvPr>
            <p:ph type="title"/>
          </p:nvPr>
        </p:nvSpPr>
        <p:spPr/>
        <p:txBody>
          <a:bodyPr/>
          <a:lstStyle/>
          <a:p>
            <a:r>
              <a:rPr lang="en-US" dirty="0"/>
              <a:t>Vaccines: Has the U.S. done enough or can do more?</a:t>
            </a:r>
          </a:p>
        </p:txBody>
      </p:sp>
      <p:sp>
        <p:nvSpPr>
          <p:cNvPr id="6" name="Content Placeholder 5">
            <a:extLst>
              <a:ext uri="{FF2B5EF4-FFF2-40B4-BE49-F238E27FC236}">
                <a16:creationId xmlns:a16="http://schemas.microsoft.com/office/drawing/2014/main" id="{B6A57EB1-392F-524B-A41A-1D323C85F380}"/>
              </a:ext>
            </a:extLst>
          </p:cNvPr>
          <p:cNvSpPr>
            <a:spLocks noGrp="1"/>
          </p:cNvSpPr>
          <p:nvPr>
            <p:ph idx="1"/>
          </p:nvPr>
        </p:nvSpPr>
        <p:spPr>
          <a:xfrm>
            <a:off x="838200" y="1825626"/>
            <a:ext cx="4292600" cy="2617932"/>
          </a:xfrm>
        </p:spPr>
        <p:txBody>
          <a:bodyPr>
            <a:normAutofit fontScale="92500" lnSpcReduction="20000"/>
          </a:bodyPr>
          <a:lstStyle/>
          <a:p>
            <a:r>
              <a:rPr lang="en-US" dirty="0"/>
              <a:t>The U.S. has not done enough to end the pandemic, pledging 500 million vaccines that have not been made, while 7 billion people need the vaccine is a travesty. We can do more.	</a:t>
            </a:r>
          </a:p>
        </p:txBody>
      </p:sp>
      <p:sp>
        <p:nvSpPr>
          <p:cNvPr id="4" name="Content Placeholder 5">
            <a:extLst>
              <a:ext uri="{FF2B5EF4-FFF2-40B4-BE49-F238E27FC236}">
                <a16:creationId xmlns:a16="http://schemas.microsoft.com/office/drawing/2014/main" id="{4FB117BD-3005-CF43-8AA2-E09086ABAE25}"/>
              </a:ext>
            </a:extLst>
          </p:cNvPr>
          <p:cNvSpPr txBox="1">
            <a:spLocks/>
          </p:cNvSpPr>
          <p:nvPr/>
        </p:nvSpPr>
        <p:spPr>
          <a:xfrm>
            <a:off x="7061200" y="1825625"/>
            <a:ext cx="4292600" cy="3826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Geometria" panose="020B0503020204020204"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Geometria" panose="020B0503020204020204"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Geometria" panose="020B0503020204020204"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The U.S. has done enough by pledging to send 500 million vaccines overseas, now we have to focus on our own citizens.</a:t>
            </a:r>
          </a:p>
        </p:txBody>
      </p:sp>
      <p:sp>
        <p:nvSpPr>
          <p:cNvPr id="7" name="Content Placeholder 2">
            <a:extLst>
              <a:ext uri="{FF2B5EF4-FFF2-40B4-BE49-F238E27FC236}">
                <a16:creationId xmlns:a16="http://schemas.microsoft.com/office/drawing/2014/main" id="{8DC591C9-F847-4145-91A1-7F3CB1A422DC}"/>
              </a:ext>
            </a:extLst>
          </p:cNvPr>
          <p:cNvSpPr txBox="1">
            <a:spLocks/>
          </p:cNvSpPr>
          <p:nvPr/>
        </p:nvSpPr>
        <p:spPr>
          <a:xfrm>
            <a:off x="9905328" y="3804199"/>
            <a:ext cx="2298700" cy="9001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Geometria" panose="020B0503020204020204"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Geometria" panose="020B0503020204020204"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Geometria" panose="020B0503020204020204"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b="1" dirty="0"/>
              <a:t>46%</a:t>
            </a:r>
          </a:p>
        </p:txBody>
      </p:sp>
      <p:sp>
        <p:nvSpPr>
          <p:cNvPr id="8" name="Content Placeholder 2">
            <a:extLst>
              <a:ext uri="{FF2B5EF4-FFF2-40B4-BE49-F238E27FC236}">
                <a16:creationId xmlns:a16="http://schemas.microsoft.com/office/drawing/2014/main" id="{B5AB1892-595B-DE4A-A850-D745D962F890}"/>
              </a:ext>
            </a:extLst>
          </p:cNvPr>
          <p:cNvSpPr txBox="1">
            <a:spLocks/>
          </p:cNvSpPr>
          <p:nvPr/>
        </p:nvSpPr>
        <p:spPr>
          <a:xfrm>
            <a:off x="3631238" y="3804200"/>
            <a:ext cx="2298700" cy="9001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Geometria" panose="020B0503020204020204"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Geometria" panose="020B0503020204020204"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Geometria" panose="020B0503020204020204"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b="1" dirty="0"/>
              <a:t>42%</a:t>
            </a:r>
          </a:p>
        </p:txBody>
      </p:sp>
    </p:spTree>
    <p:extLst>
      <p:ext uri="{BB962C8B-B14F-4D97-AF65-F5344CB8AC3E}">
        <p14:creationId xmlns:p14="http://schemas.microsoft.com/office/powerpoint/2010/main" val="307833029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68213-0196-E248-ACE2-1BE995C688F1}"/>
              </a:ext>
            </a:extLst>
          </p:cNvPr>
          <p:cNvSpPr>
            <a:spLocks noGrp="1"/>
          </p:cNvSpPr>
          <p:nvPr>
            <p:ph type="title"/>
          </p:nvPr>
        </p:nvSpPr>
        <p:spPr/>
        <p:txBody>
          <a:bodyPr/>
          <a:lstStyle/>
          <a:p>
            <a:r>
              <a:rPr lang="en-US" dirty="0"/>
              <a:t>Vaccines: Has the U.S. done enough or can do more?</a:t>
            </a:r>
          </a:p>
        </p:txBody>
      </p:sp>
      <p:sp>
        <p:nvSpPr>
          <p:cNvPr id="6" name="Content Placeholder 5">
            <a:extLst>
              <a:ext uri="{FF2B5EF4-FFF2-40B4-BE49-F238E27FC236}">
                <a16:creationId xmlns:a16="http://schemas.microsoft.com/office/drawing/2014/main" id="{B6A57EB1-392F-524B-A41A-1D323C85F380}"/>
              </a:ext>
            </a:extLst>
          </p:cNvPr>
          <p:cNvSpPr>
            <a:spLocks noGrp="1"/>
          </p:cNvSpPr>
          <p:nvPr>
            <p:ph idx="1"/>
          </p:nvPr>
        </p:nvSpPr>
        <p:spPr>
          <a:xfrm>
            <a:off x="838200" y="1825626"/>
            <a:ext cx="4292600" cy="2617932"/>
          </a:xfrm>
        </p:spPr>
        <p:txBody>
          <a:bodyPr>
            <a:normAutofit fontScale="92500" lnSpcReduction="20000"/>
          </a:bodyPr>
          <a:lstStyle/>
          <a:p>
            <a:r>
              <a:rPr lang="en-US" dirty="0"/>
              <a:t>The U.S. has not done enough to end the pandemic, pledging 500 million vaccines that have not been made, while 7 billion people need the vaccine is a travesty. We can do more.	</a:t>
            </a:r>
          </a:p>
        </p:txBody>
      </p:sp>
      <p:sp>
        <p:nvSpPr>
          <p:cNvPr id="4" name="Content Placeholder 5">
            <a:extLst>
              <a:ext uri="{FF2B5EF4-FFF2-40B4-BE49-F238E27FC236}">
                <a16:creationId xmlns:a16="http://schemas.microsoft.com/office/drawing/2014/main" id="{4FB117BD-3005-CF43-8AA2-E09086ABAE25}"/>
              </a:ext>
            </a:extLst>
          </p:cNvPr>
          <p:cNvSpPr txBox="1">
            <a:spLocks/>
          </p:cNvSpPr>
          <p:nvPr/>
        </p:nvSpPr>
        <p:spPr>
          <a:xfrm>
            <a:off x="7061200" y="1825625"/>
            <a:ext cx="4292600" cy="3826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Geometria" panose="020B0503020204020204"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Geometria" panose="020B0503020204020204"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Geometria" panose="020B0503020204020204"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The U.S. has done enough by pledging to send 500 million vaccines overseas, now we have to focus on our own citizens.</a:t>
            </a:r>
          </a:p>
        </p:txBody>
      </p:sp>
      <p:sp>
        <p:nvSpPr>
          <p:cNvPr id="7" name="Content Placeholder 2">
            <a:extLst>
              <a:ext uri="{FF2B5EF4-FFF2-40B4-BE49-F238E27FC236}">
                <a16:creationId xmlns:a16="http://schemas.microsoft.com/office/drawing/2014/main" id="{8DC591C9-F847-4145-91A1-7F3CB1A422DC}"/>
              </a:ext>
            </a:extLst>
          </p:cNvPr>
          <p:cNvSpPr txBox="1">
            <a:spLocks/>
          </p:cNvSpPr>
          <p:nvPr/>
        </p:nvSpPr>
        <p:spPr>
          <a:xfrm>
            <a:off x="9905328" y="3804199"/>
            <a:ext cx="2298700" cy="9001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Geometria" panose="020B0503020204020204"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Geometria" panose="020B0503020204020204"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Geometria" panose="020B0503020204020204"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b="1" dirty="0"/>
              <a:t>46%</a:t>
            </a:r>
          </a:p>
        </p:txBody>
      </p:sp>
      <p:sp>
        <p:nvSpPr>
          <p:cNvPr id="8" name="Content Placeholder 2">
            <a:extLst>
              <a:ext uri="{FF2B5EF4-FFF2-40B4-BE49-F238E27FC236}">
                <a16:creationId xmlns:a16="http://schemas.microsoft.com/office/drawing/2014/main" id="{B5AB1892-595B-DE4A-A850-D745D962F890}"/>
              </a:ext>
            </a:extLst>
          </p:cNvPr>
          <p:cNvSpPr txBox="1">
            <a:spLocks/>
          </p:cNvSpPr>
          <p:nvPr/>
        </p:nvSpPr>
        <p:spPr>
          <a:xfrm>
            <a:off x="3631238" y="3804200"/>
            <a:ext cx="2298700" cy="9001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Geometria" panose="020B0503020204020204"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Geometria" panose="020B0503020204020204"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Geometria" panose="020B0503020204020204"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b="1" dirty="0"/>
              <a:t>42%</a:t>
            </a:r>
          </a:p>
        </p:txBody>
      </p:sp>
      <p:pic>
        <p:nvPicPr>
          <p:cNvPr id="3" name="Picture 2" descr="Shape&#10;&#10;Description automatically generated with low confidence">
            <a:extLst>
              <a:ext uri="{FF2B5EF4-FFF2-40B4-BE49-F238E27FC236}">
                <a16:creationId xmlns:a16="http://schemas.microsoft.com/office/drawing/2014/main" id="{C85B2839-C539-2348-8748-DD842FEC1411}"/>
              </a:ext>
            </a:extLst>
          </p:cNvPr>
          <p:cNvPicPr>
            <a:picLocks noChangeAspect="1"/>
          </p:cNvPicPr>
          <p:nvPr/>
        </p:nvPicPr>
        <p:blipFill>
          <a:blip r:embed="rId2"/>
          <a:stretch>
            <a:fillRect/>
          </a:stretch>
        </p:blipFill>
        <p:spPr>
          <a:xfrm>
            <a:off x="1549402" y="4965068"/>
            <a:ext cx="753534" cy="753534"/>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BEFF4C22-53EE-F44B-8843-9C7ECC5621FF}"/>
              </a:ext>
            </a:extLst>
          </p:cNvPr>
          <p:cNvPicPr>
            <a:picLocks noChangeAspect="1"/>
          </p:cNvPicPr>
          <p:nvPr/>
        </p:nvPicPr>
        <p:blipFill>
          <a:blip r:embed="rId3"/>
          <a:stretch>
            <a:fillRect/>
          </a:stretch>
        </p:blipFill>
        <p:spPr>
          <a:xfrm>
            <a:off x="3513668" y="5030212"/>
            <a:ext cx="753534" cy="753534"/>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769CDC56-269E-694E-9B05-DC61394411B6}"/>
              </a:ext>
            </a:extLst>
          </p:cNvPr>
          <p:cNvPicPr>
            <a:picLocks noChangeAspect="1"/>
          </p:cNvPicPr>
          <p:nvPr/>
        </p:nvPicPr>
        <p:blipFill>
          <a:blip r:embed="rId2"/>
          <a:stretch>
            <a:fillRect/>
          </a:stretch>
        </p:blipFill>
        <p:spPr>
          <a:xfrm>
            <a:off x="7819163" y="4922735"/>
            <a:ext cx="753534" cy="753534"/>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BA21F33A-5E35-C044-B1E3-1432F53CA133}"/>
              </a:ext>
            </a:extLst>
          </p:cNvPr>
          <p:cNvPicPr>
            <a:picLocks noChangeAspect="1"/>
          </p:cNvPicPr>
          <p:nvPr/>
        </p:nvPicPr>
        <p:blipFill>
          <a:blip r:embed="rId3"/>
          <a:stretch>
            <a:fillRect/>
          </a:stretch>
        </p:blipFill>
        <p:spPr>
          <a:xfrm>
            <a:off x="9783429" y="4987879"/>
            <a:ext cx="753534" cy="753534"/>
          </a:xfrm>
          <a:prstGeom prst="rect">
            <a:avLst/>
          </a:prstGeom>
        </p:spPr>
      </p:pic>
      <p:sp>
        <p:nvSpPr>
          <p:cNvPr id="13" name="Content Placeholder 2">
            <a:extLst>
              <a:ext uri="{FF2B5EF4-FFF2-40B4-BE49-F238E27FC236}">
                <a16:creationId xmlns:a16="http://schemas.microsoft.com/office/drawing/2014/main" id="{0080E690-EEC7-8B4F-B6E3-A25DE542A938}"/>
              </a:ext>
            </a:extLst>
          </p:cNvPr>
          <p:cNvSpPr txBox="1">
            <a:spLocks/>
          </p:cNvSpPr>
          <p:nvPr/>
        </p:nvSpPr>
        <p:spPr>
          <a:xfrm>
            <a:off x="1415859" y="5676269"/>
            <a:ext cx="1242676" cy="563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Geometria" panose="020B0503020204020204"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Geometria" panose="020B0503020204020204"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Geometria" panose="020B0503020204020204"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chemeClr val="bg1"/>
                </a:solidFill>
              </a:rPr>
              <a:t>50%</a:t>
            </a:r>
          </a:p>
        </p:txBody>
      </p:sp>
      <p:sp>
        <p:nvSpPr>
          <p:cNvPr id="14" name="Content Placeholder 2">
            <a:extLst>
              <a:ext uri="{FF2B5EF4-FFF2-40B4-BE49-F238E27FC236}">
                <a16:creationId xmlns:a16="http://schemas.microsoft.com/office/drawing/2014/main" id="{004FFB6C-27E1-7047-B1F2-DF012E89226B}"/>
              </a:ext>
            </a:extLst>
          </p:cNvPr>
          <p:cNvSpPr txBox="1">
            <a:spLocks/>
          </p:cNvSpPr>
          <p:nvPr/>
        </p:nvSpPr>
        <p:spPr>
          <a:xfrm>
            <a:off x="3410720" y="5652511"/>
            <a:ext cx="1242676" cy="563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Geometria" panose="020B0503020204020204"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Geometria" panose="020B0503020204020204"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Geometria" panose="020B0503020204020204"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chemeClr val="bg1"/>
                </a:solidFill>
              </a:rPr>
              <a:t>32%</a:t>
            </a:r>
          </a:p>
        </p:txBody>
      </p:sp>
      <p:sp>
        <p:nvSpPr>
          <p:cNvPr id="15" name="Content Placeholder 2">
            <a:extLst>
              <a:ext uri="{FF2B5EF4-FFF2-40B4-BE49-F238E27FC236}">
                <a16:creationId xmlns:a16="http://schemas.microsoft.com/office/drawing/2014/main" id="{C7CC300E-C714-EB4D-B787-37EFB27868C5}"/>
              </a:ext>
            </a:extLst>
          </p:cNvPr>
          <p:cNvSpPr txBox="1">
            <a:spLocks/>
          </p:cNvSpPr>
          <p:nvPr/>
        </p:nvSpPr>
        <p:spPr>
          <a:xfrm>
            <a:off x="7780483" y="5652510"/>
            <a:ext cx="1242676" cy="563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Geometria" panose="020B0503020204020204"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Geometria" panose="020B0503020204020204"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Geometria" panose="020B0503020204020204"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chemeClr val="bg1"/>
                </a:solidFill>
              </a:rPr>
              <a:t>32%</a:t>
            </a:r>
          </a:p>
        </p:txBody>
      </p:sp>
      <p:sp>
        <p:nvSpPr>
          <p:cNvPr id="16" name="Content Placeholder 2">
            <a:extLst>
              <a:ext uri="{FF2B5EF4-FFF2-40B4-BE49-F238E27FC236}">
                <a16:creationId xmlns:a16="http://schemas.microsoft.com/office/drawing/2014/main" id="{BE246BFB-E2B1-F54F-BBB9-428AB4AFD31E}"/>
              </a:ext>
            </a:extLst>
          </p:cNvPr>
          <p:cNvSpPr txBox="1">
            <a:spLocks/>
          </p:cNvSpPr>
          <p:nvPr/>
        </p:nvSpPr>
        <p:spPr>
          <a:xfrm>
            <a:off x="9703090" y="5649287"/>
            <a:ext cx="1242676" cy="563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Geometria" panose="020B0503020204020204"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Geometria" panose="020B0503020204020204"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Geometria" panose="020B0503020204020204"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chemeClr val="bg1"/>
                </a:solidFill>
              </a:rPr>
              <a:t>60%</a:t>
            </a:r>
          </a:p>
        </p:txBody>
      </p:sp>
    </p:spTree>
    <p:extLst>
      <p:ext uri="{BB962C8B-B14F-4D97-AF65-F5344CB8AC3E}">
        <p14:creationId xmlns:p14="http://schemas.microsoft.com/office/powerpoint/2010/main" val="280713609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C7576-E331-9549-97C6-7553793A516C}"/>
              </a:ext>
            </a:extLst>
          </p:cNvPr>
          <p:cNvSpPr>
            <a:spLocks noGrp="1"/>
          </p:cNvSpPr>
          <p:nvPr>
            <p:ph type="title"/>
          </p:nvPr>
        </p:nvSpPr>
        <p:spPr/>
        <p:txBody>
          <a:bodyPr/>
          <a:lstStyle/>
          <a:p>
            <a:r>
              <a:rPr lang="en-US" dirty="0"/>
              <a:t>How you can dig in…</a:t>
            </a:r>
          </a:p>
        </p:txBody>
      </p:sp>
      <p:sp>
        <p:nvSpPr>
          <p:cNvPr id="5" name="Content Placeholder 4">
            <a:extLst>
              <a:ext uri="{FF2B5EF4-FFF2-40B4-BE49-F238E27FC236}">
                <a16:creationId xmlns:a16="http://schemas.microsoft.com/office/drawing/2014/main" id="{132E0500-544D-D048-BA0D-09BBFB9C3474}"/>
              </a:ext>
            </a:extLst>
          </p:cNvPr>
          <p:cNvSpPr>
            <a:spLocks noGrp="1"/>
          </p:cNvSpPr>
          <p:nvPr>
            <p:ph idx="1"/>
          </p:nvPr>
        </p:nvSpPr>
        <p:spPr/>
        <p:txBody>
          <a:bodyPr>
            <a:normAutofit fontScale="92500"/>
          </a:bodyPr>
          <a:lstStyle/>
          <a:p>
            <a:r>
              <a:rPr lang="en-GB" dirty="0"/>
              <a:t>We will be circulating the full table of the 63 messages and their scores after the workshop.</a:t>
            </a:r>
          </a:p>
          <a:p>
            <a:r>
              <a:rPr lang="en-GB" dirty="0"/>
              <a:t>The spreadsheet not only has the aggregate score for each message, but allows you to reorder the more or less successful statements for different audiences. </a:t>
            </a:r>
          </a:p>
          <a:p>
            <a:r>
              <a:rPr lang="en-GB" dirty="0"/>
              <a:t>The spreadsheet contains cuts by </a:t>
            </a:r>
            <a:r>
              <a:rPr lang="en-US" dirty="0"/>
              <a:t>age (generation), gender, education, income class, political identification, region, religion, supporter or opponent of aid spending and donors or not</a:t>
            </a:r>
            <a:r>
              <a:rPr lang="en-GB" dirty="0"/>
              <a:t>. </a:t>
            </a:r>
          </a:p>
          <a:p>
            <a:r>
              <a:rPr lang="en-GB" dirty="0"/>
              <a:t>There are number of significant differences among the different groups.</a:t>
            </a:r>
            <a:endParaRPr lang="en-US" dirty="0"/>
          </a:p>
        </p:txBody>
      </p:sp>
    </p:spTree>
    <p:extLst>
      <p:ext uri="{BB962C8B-B14F-4D97-AF65-F5344CB8AC3E}">
        <p14:creationId xmlns:p14="http://schemas.microsoft.com/office/powerpoint/2010/main" val="380626653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F0CE7-CD32-2844-8615-8974AB10898F}"/>
              </a:ext>
            </a:extLst>
          </p:cNvPr>
          <p:cNvSpPr>
            <a:spLocks noGrp="1"/>
          </p:cNvSpPr>
          <p:nvPr>
            <p:ph type="title"/>
          </p:nvPr>
        </p:nvSpPr>
        <p:spPr/>
        <p:txBody>
          <a:bodyPr/>
          <a:lstStyle/>
          <a:p>
            <a:r>
              <a:rPr lang="en-GB" dirty="0"/>
              <a:t>Contents: </a:t>
            </a:r>
            <a:r>
              <a:rPr lang="en-US" dirty="0">
                <a:latin typeface="Montserrat"/>
                <a:cs typeface="Prompt SemiBold"/>
              </a:rPr>
              <a:t>Communicating with the U.S. </a:t>
            </a:r>
            <a:br>
              <a:rPr lang="en-US" dirty="0">
                <a:latin typeface="Montserrat"/>
                <a:cs typeface="Prompt SemiBold"/>
              </a:rPr>
            </a:br>
            <a:r>
              <a:rPr lang="en-US" dirty="0">
                <a:latin typeface="Montserrat"/>
                <a:cs typeface="Prompt SemiBold"/>
              </a:rPr>
              <a:t>public: What works, for who?</a:t>
            </a:r>
            <a:endParaRPr lang="en-GB" b="0" dirty="0"/>
          </a:p>
        </p:txBody>
      </p:sp>
      <p:sp>
        <p:nvSpPr>
          <p:cNvPr id="3" name="Content Placeholder 2">
            <a:extLst>
              <a:ext uri="{FF2B5EF4-FFF2-40B4-BE49-F238E27FC236}">
                <a16:creationId xmlns:a16="http://schemas.microsoft.com/office/drawing/2014/main" id="{9B5773FF-2A9D-4949-9050-15C21D3F0B39}"/>
              </a:ext>
            </a:extLst>
          </p:cNvPr>
          <p:cNvSpPr>
            <a:spLocks noGrp="1"/>
          </p:cNvSpPr>
          <p:nvPr>
            <p:ph idx="1"/>
          </p:nvPr>
        </p:nvSpPr>
        <p:spPr>
          <a:xfrm>
            <a:off x="838200" y="1825625"/>
            <a:ext cx="4883331" cy="4351338"/>
          </a:xfrm>
        </p:spPr>
        <p:txBody>
          <a:bodyPr>
            <a:normAutofit/>
          </a:bodyPr>
          <a:lstStyle/>
          <a:p>
            <a:pPr marL="514350" indent="-514350">
              <a:buFont typeface="+mj-lt"/>
              <a:buAutoNum type="arabicPeriod"/>
            </a:pPr>
            <a:r>
              <a:rPr lang="en-GB" dirty="0"/>
              <a:t>Rankings: which messages did better and worse?</a:t>
            </a:r>
          </a:p>
          <a:p>
            <a:pPr marL="514350" indent="-514350">
              <a:buFont typeface="+mj-lt"/>
              <a:buAutoNum type="arabicPeriod"/>
            </a:pPr>
            <a:r>
              <a:rPr lang="en-GB" dirty="0"/>
              <a:t>For whom: which messages perform better for different groups in society?</a:t>
            </a:r>
          </a:p>
          <a:p>
            <a:pPr marL="514350" indent="-514350">
              <a:buFont typeface="+mj-lt"/>
              <a:buAutoNum type="arabicPeriod"/>
            </a:pPr>
            <a:r>
              <a:rPr lang="en-GB" dirty="0"/>
              <a:t>Frames: which types of messages or issues performed better than others?</a:t>
            </a:r>
          </a:p>
          <a:p>
            <a:pPr marL="514350" indent="-514350">
              <a:buFont typeface="+mj-lt"/>
              <a:buAutoNum type="arabicPeriod"/>
            </a:pPr>
            <a:endParaRPr lang="en-GB" dirty="0"/>
          </a:p>
          <a:p>
            <a:pPr marL="514350" indent="-514350">
              <a:buFont typeface="+mj-lt"/>
              <a:buAutoNum type="arabicPeriod"/>
            </a:pPr>
            <a:endParaRPr lang="en-GB" dirty="0"/>
          </a:p>
        </p:txBody>
      </p:sp>
      <p:sp>
        <p:nvSpPr>
          <p:cNvPr id="4" name="Content Placeholder 2">
            <a:extLst>
              <a:ext uri="{FF2B5EF4-FFF2-40B4-BE49-F238E27FC236}">
                <a16:creationId xmlns:a16="http://schemas.microsoft.com/office/drawing/2014/main" id="{C3B8302B-26FD-0444-86E0-2F4D283B3BB4}"/>
              </a:ext>
            </a:extLst>
          </p:cNvPr>
          <p:cNvSpPr txBox="1">
            <a:spLocks/>
          </p:cNvSpPr>
          <p:nvPr/>
        </p:nvSpPr>
        <p:spPr>
          <a:xfrm>
            <a:off x="6204157" y="1825625"/>
            <a:ext cx="51496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eometria" panose="020B0503020204020204"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eometria" panose="020B0503020204020204"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eometria" panose="020B0503020204020204"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ometria" panose="020B0503020204020204"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ometria" panose="020B0503020204020204"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n-GB"/>
          </a:p>
        </p:txBody>
      </p:sp>
    </p:spTree>
    <p:extLst>
      <p:ext uri="{BB962C8B-B14F-4D97-AF65-F5344CB8AC3E}">
        <p14:creationId xmlns:p14="http://schemas.microsoft.com/office/powerpoint/2010/main" val="261372060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060FBA-995C-3C4C-A087-DE947D81BB9F}"/>
              </a:ext>
            </a:extLst>
          </p:cNvPr>
          <p:cNvSpPr>
            <a:spLocks noGrp="1"/>
          </p:cNvSpPr>
          <p:nvPr>
            <p:ph sz="quarter" idx="11"/>
          </p:nvPr>
        </p:nvSpPr>
        <p:spPr>
          <a:xfrm>
            <a:off x="7983164" y="3534748"/>
            <a:ext cx="3294740" cy="2289278"/>
          </a:xfrm>
        </p:spPr>
        <p:txBody>
          <a:bodyPr>
            <a:normAutofit fontScale="77500" lnSpcReduction="20000"/>
          </a:bodyPr>
          <a:lstStyle/>
          <a:p>
            <a:pPr marL="0" indent="0">
              <a:buNone/>
            </a:pPr>
            <a:r>
              <a:rPr lang="en-US" sz="1400" dirty="0"/>
              <a:t>To pick an example, looking at those who describe themselves as Republicans, they are much more positive (overindex) on the notion that in order to maintain U.S. leadership around the world, because of countries like China, requires investments in foreign assistance compared with the general population.</a:t>
            </a:r>
          </a:p>
          <a:p>
            <a:pPr marL="0" indent="0">
              <a:buNone/>
            </a:pPr>
            <a:r>
              <a:rPr lang="en-US" sz="1400" dirty="0"/>
              <a:t>But they are much less likely to agree </a:t>
            </a:r>
            <a:r>
              <a:rPr lang="en-GB" sz="1400" dirty="0"/>
              <a:t>that climate change is causing extreme weather events that are disproportionately affecting those living in poverty </a:t>
            </a:r>
            <a:r>
              <a:rPr lang="en-US" sz="1400" dirty="0"/>
              <a:t>(37% versus 55% for the population overall).</a:t>
            </a:r>
          </a:p>
          <a:p>
            <a:pPr marL="0" indent="0">
              <a:buNone/>
            </a:pPr>
            <a:r>
              <a:rPr lang="en-US" sz="1400" b="1" dirty="0"/>
              <a:t>These insights are useful for microtargeting </a:t>
            </a:r>
            <a:r>
              <a:rPr lang="en-US" sz="1400" dirty="0"/>
              <a:t>of messages, but equally to </a:t>
            </a:r>
            <a:r>
              <a:rPr lang="en-US" sz="1400" b="1" dirty="0"/>
              <a:t>see which messages cut through across groups and are suitable for broadcasting</a:t>
            </a:r>
            <a:r>
              <a:rPr lang="en-US" sz="1400" dirty="0"/>
              <a:t> (e.g. access to water and sanitation will lead to development).</a:t>
            </a:r>
          </a:p>
        </p:txBody>
      </p:sp>
      <p:sp>
        <p:nvSpPr>
          <p:cNvPr id="3" name="Content Placeholder 2">
            <a:extLst>
              <a:ext uri="{FF2B5EF4-FFF2-40B4-BE49-F238E27FC236}">
                <a16:creationId xmlns:a16="http://schemas.microsoft.com/office/drawing/2014/main" id="{E3F75A1B-0CB5-3F46-A6FF-2E0A56A9A6F6}"/>
              </a:ext>
            </a:extLst>
          </p:cNvPr>
          <p:cNvSpPr>
            <a:spLocks noGrp="1"/>
          </p:cNvSpPr>
          <p:nvPr>
            <p:ph sz="quarter" idx="16"/>
          </p:nvPr>
        </p:nvSpPr>
        <p:spPr/>
        <p:txBody>
          <a:bodyPr/>
          <a:lstStyle/>
          <a:p>
            <a:r>
              <a:rPr lang="en-US" dirty="0"/>
              <a:t>64%</a:t>
            </a:r>
          </a:p>
        </p:txBody>
      </p:sp>
      <p:sp>
        <p:nvSpPr>
          <p:cNvPr id="5" name="Content Placeholder 4">
            <a:extLst>
              <a:ext uri="{FF2B5EF4-FFF2-40B4-BE49-F238E27FC236}">
                <a16:creationId xmlns:a16="http://schemas.microsoft.com/office/drawing/2014/main" id="{42A59087-527F-3C4D-900B-623732C8F8FB}"/>
              </a:ext>
            </a:extLst>
          </p:cNvPr>
          <p:cNvSpPr>
            <a:spLocks noGrp="1"/>
          </p:cNvSpPr>
          <p:nvPr>
            <p:ph sz="quarter" idx="18"/>
          </p:nvPr>
        </p:nvSpPr>
        <p:spPr/>
        <p:txBody>
          <a:bodyPr/>
          <a:lstStyle/>
          <a:p>
            <a:r>
              <a:rPr lang="en-US" sz="1600" dirty="0"/>
              <a:t>of Republicans agree that investments are needed in U.S. leadership because of China compared only 48% overall</a:t>
            </a:r>
          </a:p>
        </p:txBody>
      </p:sp>
      <p:sp>
        <p:nvSpPr>
          <p:cNvPr id="7" name="Title 6">
            <a:extLst>
              <a:ext uri="{FF2B5EF4-FFF2-40B4-BE49-F238E27FC236}">
                <a16:creationId xmlns:a16="http://schemas.microsoft.com/office/drawing/2014/main" id="{BE51F928-07E2-CC4E-AADB-AE496DD5CED7}"/>
              </a:ext>
            </a:extLst>
          </p:cNvPr>
          <p:cNvSpPr>
            <a:spLocks noGrp="1"/>
          </p:cNvSpPr>
          <p:nvPr>
            <p:ph type="title"/>
          </p:nvPr>
        </p:nvSpPr>
        <p:spPr/>
        <p:txBody>
          <a:bodyPr/>
          <a:lstStyle/>
          <a:p>
            <a:r>
              <a:rPr lang="en-US" dirty="0"/>
              <a:t>Example: Republicans</a:t>
            </a:r>
          </a:p>
        </p:txBody>
      </p:sp>
      <p:pic>
        <p:nvPicPr>
          <p:cNvPr id="11" name="Content Placeholder 10">
            <a:extLst>
              <a:ext uri="{FF2B5EF4-FFF2-40B4-BE49-F238E27FC236}">
                <a16:creationId xmlns:a16="http://schemas.microsoft.com/office/drawing/2014/main" id="{82FC849B-78CF-4B48-98D9-2A5DA3AB2B87}"/>
              </a:ext>
            </a:extLst>
          </p:cNvPr>
          <p:cNvPicPr>
            <a:picLocks noGrp="1" noChangeAspect="1"/>
          </p:cNvPicPr>
          <p:nvPr>
            <p:ph sz="quarter" idx="17"/>
          </p:nvPr>
        </p:nvPicPr>
        <p:blipFill>
          <a:blip r:embed="rId3">
            <a:extLst>
              <a:ext uri="{96DAC541-7B7A-43D3-8B79-37D633B846F1}">
                <asvg:svgBlip xmlns:asvg="http://schemas.microsoft.com/office/drawing/2016/SVG/main" r:embed="rId4"/>
              </a:ext>
            </a:extLst>
          </a:blip>
          <a:stretch>
            <a:fillRect/>
          </a:stretch>
        </p:blipFill>
        <p:spPr/>
      </p:pic>
      <p:pic>
        <p:nvPicPr>
          <p:cNvPr id="6" name="Picture 5">
            <a:extLst>
              <a:ext uri="{FF2B5EF4-FFF2-40B4-BE49-F238E27FC236}">
                <a16:creationId xmlns:a16="http://schemas.microsoft.com/office/drawing/2014/main" id="{D5038F2F-184D-E74F-91EF-49B98523F941}"/>
              </a:ext>
            </a:extLst>
          </p:cNvPr>
          <p:cNvPicPr>
            <a:picLocks noChangeAspect="1"/>
          </p:cNvPicPr>
          <p:nvPr/>
        </p:nvPicPr>
        <p:blipFill>
          <a:blip r:embed="rId5"/>
          <a:stretch>
            <a:fillRect/>
          </a:stretch>
        </p:blipFill>
        <p:spPr>
          <a:xfrm>
            <a:off x="914014" y="1659002"/>
            <a:ext cx="6747549" cy="4065924"/>
          </a:xfrm>
          <a:prstGeom prst="rect">
            <a:avLst/>
          </a:prstGeom>
        </p:spPr>
      </p:pic>
    </p:spTree>
    <p:extLst>
      <p:ext uri="{BB962C8B-B14F-4D97-AF65-F5344CB8AC3E}">
        <p14:creationId xmlns:p14="http://schemas.microsoft.com/office/powerpoint/2010/main" val="249444370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060FBA-995C-3C4C-A087-DE947D81BB9F}"/>
              </a:ext>
            </a:extLst>
          </p:cNvPr>
          <p:cNvSpPr>
            <a:spLocks noGrp="1"/>
          </p:cNvSpPr>
          <p:nvPr>
            <p:ph sz="quarter" idx="11"/>
          </p:nvPr>
        </p:nvSpPr>
        <p:spPr>
          <a:xfrm>
            <a:off x="7983164" y="3534748"/>
            <a:ext cx="3294740" cy="2289278"/>
          </a:xfrm>
        </p:spPr>
        <p:txBody>
          <a:bodyPr>
            <a:normAutofit fontScale="77500" lnSpcReduction="20000"/>
          </a:bodyPr>
          <a:lstStyle/>
          <a:p>
            <a:pPr marL="0" indent="0">
              <a:buNone/>
            </a:pPr>
            <a:r>
              <a:rPr lang="en-US" sz="1400" dirty="0"/>
              <a:t>To pick an example, looking at those who describe themselves as Republicans, they are much more positive (overindex) on the notion that in order to maintain U.S. leadership around the world, because of countries like China, requires investments in foreign assistance compared with the general population.</a:t>
            </a:r>
          </a:p>
          <a:p>
            <a:pPr marL="0" indent="0">
              <a:buNone/>
            </a:pPr>
            <a:r>
              <a:rPr lang="en-US" sz="1400" dirty="0"/>
              <a:t>But they are much less likely to agree </a:t>
            </a:r>
            <a:r>
              <a:rPr lang="en-GB" sz="1400" dirty="0"/>
              <a:t>that climate change is causing extreme weather events that are disproportionately affecting those living in poverty </a:t>
            </a:r>
            <a:r>
              <a:rPr lang="en-US" sz="1400" dirty="0"/>
              <a:t>(37% versus 55% for the population overall).</a:t>
            </a:r>
          </a:p>
          <a:p>
            <a:pPr marL="0" indent="0">
              <a:buNone/>
            </a:pPr>
            <a:r>
              <a:rPr lang="en-US" sz="1400" b="1" dirty="0"/>
              <a:t>These insights are useful for microtargeting </a:t>
            </a:r>
            <a:r>
              <a:rPr lang="en-US" sz="1400" dirty="0"/>
              <a:t>of messages, but equally to </a:t>
            </a:r>
            <a:r>
              <a:rPr lang="en-US" sz="1400" b="1" dirty="0"/>
              <a:t>see which messages cut through across groups and are suitable for broadcasting</a:t>
            </a:r>
            <a:r>
              <a:rPr lang="en-US" sz="1400" dirty="0"/>
              <a:t> (e.g. access to water and sanitation will lead to development).</a:t>
            </a:r>
          </a:p>
        </p:txBody>
      </p:sp>
      <p:sp>
        <p:nvSpPr>
          <p:cNvPr id="3" name="Content Placeholder 2">
            <a:extLst>
              <a:ext uri="{FF2B5EF4-FFF2-40B4-BE49-F238E27FC236}">
                <a16:creationId xmlns:a16="http://schemas.microsoft.com/office/drawing/2014/main" id="{E3F75A1B-0CB5-3F46-A6FF-2E0A56A9A6F6}"/>
              </a:ext>
            </a:extLst>
          </p:cNvPr>
          <p:cNvSpPr>
            <a:spLocks noGrp="1"/>
          </p:cNvSpPr>
          <p:nvPr>
            <p:ph sz="quarter" idx="16"/>
          </p:nvPr>
        </p:nvSpPr>
        <p:spPr/>
        <p:txBody>
          <a:bodyPr/>
          <a:lstStyle/>
          <a:p>
            <a:r>
              <a:rPr lang="en-US" dirty="0"/>
              <a:t>64%</a:t>
            </a:r>
          </a:p>
        </p:txBody>
      </p:sp>
      <p:sp>
        <p:nvSpPr>
          <p:cNvPr id="5" name="Content Placeholder 4">
            <a:extLst>
              <a:ext uri="{FF2B5EF4-FFF2-40B4-BE49-F238E27FC236}">
                <a16:creationId xmlns:a16="http://schemas.microsoft.com/office/drawing/2014/main" id="{42A59087-527F-3C4D-900B-623732C8F8FB}"/>
              </a:ext>
            </a:extLst>
          </p:cNvPr>
          <p:cNvSpPr>
            <a:spLocks noGrp="1"/>
          </p:cNvSpPr>
          <p:nvPr>
            <p:ph sz="quarter" idx="18"/>
          </p:nvPr>
        </p:nvSpPr>
        <p:spPr/>
        <p:txBody>
          <a:bodyPr/>
          <a:lstStyle/>
          <a:p>
            <a:r>
              <a:rPr lang="en-US" sz="1600" dirty="0"/>
              <a:t>of Republicans agree that investments are needed in U.S. leadership because of China compared only 48% overall</a:t>
            </a:r>
          </a:p>
        </p:txBody>
      </p:sp>
      <p:sp>
        <p:nvSpPr>
          <p:cNvPr id="7" name="Title 6">
            <a:extLst>
              <a:ext uri="{FF2B5EF4-FFF2-40B4-BE49-F238E27FC236}">
                <a16:creationId xmlns:a16="http://schemas.microsoft.com/office/drawing/2014/main" id="{BE51F928-07E2-CC4E-AADB-AE496DD5CED7}"/>
              </a:ext>
            </a:extLst>
          </p:cNvPr>
          <p:cNvSpPr>
            <a:spLocks noGrp="1"/>
          </p:cNvSpPr>
          <p:nvPr>
            <p:ph type="title"/>
          </p:nvPr>
        </p:nvSpPr>
        <p:spPr/>
        <p:txBody>
          <a:bodyPr/>
          <a:lstStyle/>
          <a:p>
            <a:r>
              <a:rPr lang="en-US" dirty="0"/>
              <a:t>Example: Republicans</a:t>
            </a:r>
          </a:p>
        </p:txBody>
      </p:sp>
      <p:pic>
        <p:nvPicPr>
          <p:cNvPr id="11" name="Content Placeholder 10">
            <a:extLst>
              <a:ext uri="{FF2B5EF4-FFF2-40B4-BE49-F238E27FC236}">
                <a16:creationId xmlns:a16="http://schemas.microsoft.com/office/drawing/2014/main" id="{82FC849B-78CF-4B48-98D9-2A5DA3AB2B87}"/>
              </a:ext>
            </a:extLst>
          </p:cNvPr>
          <p:cNvPicPr>
            <a:picLocks noGrp="1" noChangeAspect="1"/>
          </p:cNvPicPr>
          <p:nvPr>
            <p:ph sz="quarter" idx="17"/>
          </p:nvPr>
        </p:nvPicPr>
        <p:blipFill>
          <a:blip r:embed="rId3">
            <a:extLst>
              <a:ext uri="{96DAC541-7B7A-43D3-8B79-37D633B846F1}">
                <asvg:svgBlip xmlns:asvg="http://schemas.microsoft.com/office/drawing/2016/SVG/main" r:embed="rId4"/>
              </a:ext>
            </a:extLst>
          </a:blip>
          <a:stretch>
            <a:fillRect/>
          </a:stretch>
        </p:blipFill>
        <p:spPr/>
      </p:pic>
      <p:pic>
        <p:nvPicPr>
          <p:cNvPr id="6" name="Picture 5">
            <a:extLst>
              <a:ext uri="{FF2B5EF4-FFF2-40B4-BE49-F238E27FC236}">
                <a16:creationId xmlns:a16="http://schemas.microsoft.com/office/drawing/2014/main" id="{D5038F2F-184D-E74F-91EF-49B98523F941}"/>
              </a:ext>
            </a:extLst>
          </p:cNvPr>
          <p:cNvPicPr>
            <a:picLocks noChangeAspect="1"/>
          </p:cNvPicPr>
          <p:nvPr/>
        </p:nvPicPr>
        <p:blipFill>
          <a:blip r:embed="rId5"/>
          <a:stretch>
            <a:fillRect/>
          </a:stretch>
        </p:blipFill>
        <p:spPr>
          <a:xfrm>
            <a:off x="914014" y="1659002"/>
            <a:ext cx="6747549" cy="4065924"/>
          </a:xfrm>
          <a:prstGeom prst="rect">
            <a:avLst/>
          </a:prstGeom>
        </p:spPr>
      </p:pic>
      <p:sp>
        <p:nvSpPr>
          <p:cNvPr id="4" name="Rectangle 3">
            <a:extLst>
              <a:ext uri="{FF2B5EF4-FFF2-40B4-BE49-F238E27FC236}">
                <a16:creationId xmlns:a16="http://schemas.microsoft.com/office/drawing/2014/main" id="{6C443BFC-C40D-8342-9732-F831F1DDF027}"/>
              </a:ext>
            </a:extLst>
          </p:cNvPr>
          <p:cNvSpPr/>
          <p:nvPr/>
        </p:nvSpPr>
        <p:spPr>
          <a:xfrm>
            <a:off x="914014" y="2956034"/>
            <a:ext cx="5778448" cy="94594"/>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04921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Shape&#10;&#10;Description automatically generated with low confidence">
            <a:extLst>
              <a:ext uri="{FF2B5EF4-FFF2-40B4-BE49-F238E27FC236}">
                <a16:creationId xmlns:a16="http://schemas.microsoft.com/office/drawing/2014/main" id="{0D2C3535-A897-4741-B686-92DC05CCDA4C}"/>
              </a:ext>
            </a:extLst>
          </p:cNvPr>
          <p:cNvPicPr>
            <a:picLocks noChangeAspect="1"/>
          </p:cNvPicPr>
          <p:nvPr/>
        </p:nvPicPr>
        <p:blipFill>
          <a:blip r:embed="rId3"/>
          <a:stretch>
            <a:fillRect/>
          </a:stretch>
        </p:blipFill>
        <p:spPr>
          <a:xfrm>
            <a:off x="4480048" y="1390260"/>
            <a:ext cx="895354" cy="895354"/>
          </a:xfrm>
          <a:prstGeom prst="rect">
            <a:avLst/>
          </a:prstGeom>
        </p:spPr>
      </p:pic>
      <p:pic>
        <p:nvPicPr>
          <p:cNvPr id="31" name="Picture 30" descr="Shape&#10;&#10;Description automatically generated with low confidence">
            <a:extLst>
              <a:ext uri="{FF2B5EF4-FFF2-40B4-BE49-F238E27FC236}">
                <a16:creationId xmlns:a16="http://schemas.microsoft.com/office/drawing/2014/main" id="{A5B2893E-AB83-144D-A694-2C032234D6B2}"/>
              </a:ext>
            </a:extLst>
          </p:cNvPr>
          <p:cNvPicPr>
            <a:picLocks noChangeAspect="1"/>
          </p:cNvPicPr>
          <p:nvPr/>
        </p:nvPicPr>
        <p:blipFill>
          <a:blip r:embed="rId4"/>
          <a:stretch>
            <a:fillRect/>
          </a:stretch>
        </p:blipFill>
        <p:spPr>
          <a:xfrm>
            <a:off x="8074413" y="1405636"/>
            <a:ext cx="900113" cy="900113"/>
          </a:xfrm>
          <a:prstGeom prst="rect">
            <a:avLst/>
          </a:prstGeom>
        </p:spPr>
      </p:pic>
      <p:sp>
        <p:nvSpPr>
          <p:cNvPr id="2" name="Title 1">
            <a:extLst>
              <a:ext uri="{FF2B5EF4-FFF2-40B4-BE49-F238E27FC236}">
                <a16:creationId xmlns:a16="http://schemas.microsoft.com/office/drawing/2014/main" id="{72555307-8081-9D42-9E49-49879943CF22}"/>
              </a:ext>
            </a:extLst>
          </p:cNvPr>
          <p:cNvSpPr>
            <a:spLocks noGrp="1"/>
          </p:cNvSpPr>
          <p:nvPr>
            <p:ph type="title"/>
          </p:nvPr>
        </p:nvSpPr>
        <p:spPr/>
        <p:txBody>
          <a:bodyPr>
            <a:normAutofit/>
          </a:bodyPr>
          <a:lstStyle/>
          <a:p>
            <a:r>
              <a:rPr lang="en-US" sz="2800" dirty="0"/>
              <a:t>OVERINDEXING MESSAGES BY KEY SUBGROUPS</a:t>
            </a:r>
          </a:p>
        </p:txBody>
      </p:sp>
      <p:sp>
        <p:nvSpPr>
          <p:cNvPr id="3" name="Content Placeholder 2">
            <a:extLst>
              <a:ext uri="{FF2B5EF4-FFF2-40B4-BE49-F238E27FC236}">
                <a16:creationId xmlns:a16="http://schemas.microsoft.com/office/drawing/2014/main" id="{600B9E29-A46E-AE46-8B49-3E36EDA01F05}"/>
              </a:ext>
            </a:extLst>
          </p:cNvPr>
          <p:cNvSpPr>
            <a:spLocks noGrp="1"/>
          </p:cNvSpPr>
          <p:nvPr>
            <p:ph sz="quarter" idx="10"/>
          </p:nvPr>
        </p:nvSpPr>
        <p:spPr/>
        <p:txBody>
          <a:bodyPr anchor="ctr"/>
          <a:lstStyle/>
          <a:p>
            <a:pPr algn="r"/>
            <a:r>
              <a:rPr lang="en-US" sz="1800" dirty="0">
                <a:solidFill>
                  <a:schemeClr val="accent3"/>
                </a:solidFill>
              </a:rPr>
              <a:t>WOMEN</a:t>
            </a:r>
          </a:p>
        </p:txBody>
      </p:sp>
      <p:sp>
        <p:nvSpPr>
          <p:cNvPr id="5" name="Content Placeholder 4">
            <a:extLst>
              <a:ext uri="{FF2B5EF4-FFF2-40B4-BE49-F238E27FC236}">
                <a16:creationId xmlns:a16="http://schemas.microsoft.com/office/drawing/2014/main" id="{6B376427-62CD-7646-BE2C-825F06215139}"/>
              </a:ext>
            </a:extLst>
          </p:cNvPr>
          <p:cNvSpPr>
            <a:spLocks noGrp="1"/>
          </p:cNvSpPr>
          <p:nvPr>
            <p:ph sz="quarter" idx="12"/>
          </p:nvPr>
        </p:nvSpPr>
        <p:spPr>
          <a:xfrm>
            <a:off x="912813" y="2230486"/>
            <a:ext cx="3198730" cy="1151969"/>
          </a:xfrm>
        </p:spPr>
        <p:txBody>
          <a:bodyPr anchor="b">
            <a:normAutofit fontScale="92500" lnSpcReduction="20000"/>
          </a:bodyPr>
          <a:lstStyle/>
          <a:p>
            <a:endParaRPr lang="en-US" sz="1300" dirty="0"/>
          </a:p>
          <a:p>
            <a:r>
              <a:rPr lang="en-GB" sz="1400" dirty="0"/>
              <a:t>To remain a global leader, the U.S. must continue to engage with international organizations like the UN to tackle some of the most serious crises affecting Americans today.</a:t>
            </a:r>
            <a:endParaRPr lang="en-US" sz="1400" dirty="0"/>
          </a:p>
        </p:txBody>
      </p:sp>
      <p:sp>
        <p:nvSpPr>
          <p:cNvPr id="6" name="Content Placeholder 5">
            <a:extLst>
              <a:ext uri="{FF2B5EF4-FFF2-40B4-BE49-F238E27FC236}">
                <a16:creationId xmlns:a16="http://schemas.microsoft.com/office/drawing/2014/main" id="{5EF24C08-BCE5-0045-9E4E-DB2C7AE7373F}"/>
              </a:ext>
            </a:extLst>
          </p:cNvPr>
          <p:cNvSpPr>
            <a:spLocks noGrp="1"/>
          </p:cNvSpPr>
          <p:nvPr>
            <p:ph sz="quarter" idx="13"/>
          </p:nvPr>
        </p:nvSpPr>
        <p:spPr/>
        <p:txBody>
          <a:bodyPr anchor="ctr"/>
          <a:lstStyle/>
          <a:p>
            <a:pPr algn="r"/>
            <a:r>
              <a:rPr lang="en-US" sz="1800" dirty="0">
                <a:solidFill>
                  <a:schemeClr val="accent3"/>
                </a:solidFill>
              </a:rPr>
              <a:t>MILLENNIALS</a:t>
            </a:r>
          </a:p>
        </p:txBody>
      </p:sp>
      <p:sp>
        <p:nvSpPr>
          <p:cNvPr id="8" name="Content Placeholder 7">
            <a:extLst>
              <a:ext uri="{FF2B5EF4-FFF2-40B4-BE49-F238E27FC236}">
                <a16:creationId xmlns:a16="http://schemas.microsoft.com/office/drawing/2014/main" id="{9E288E79-9D1B-F246-A5C3-31361C111CD9}"/>
              </a:ext>
            </a:extLst>
          </p:cNvPr>
          <p:cNvSpPr>
            <a:spLocks noGrp="1"/>
          </p:cNvSpPr>
          <p:nvPr>
            <p:ph sz="quarter" idx="15"/>
          </p:nvPr>
        </p:nvSpPr>
        <p:spPr>
          <a:xfrm>
            <a:off x="4498034" y="2338298"/>
            <a:ext cx="3198730" cy="1039397"/>
          </a:xfrm>
        </p:spPr>
        <p:txBody>
          <a:bodyPr anchor="b">
            <a:noAutofit/>
          </a:bodyPr>
          <a:lstStyle/>
          <a:p>
            <a:endParaRPr lang="en-GB" dirty="0"/>
          </a:p>
          <a:p>
            <a:r>
              <a:rPr lang="en-GB" sz="1200" dirty="0"/>
              <a:t>Climate change is causing extreme weather events, with people in poverty disproportionately affected by floods and drought. It's essential that communities can access water and sanitation facilities that keep water flowing even when disaster strikes.</a:t>
            </a:r>
          </a:p>
        </p:txBody>
      </p:sp>
      <p:sp>
        <p:nvSpPr>
          <p:cNvPr id="12" name="Content Placeholder 11">
            <a:extLst>
              <a:ext uri="{FF2B5EF4-FFF2-40B4-BE49-F238E27FC236}">
                <a16:creationId xmlns:a16="http://schemas.microsoft.com/office/drawing/2014/main" id="{EF985A14-D47D-C44B-9D1E-5F4C4028FDF2}"/>
              </a:ext>
            </a:extLst>
          </p:cNvPr>
          <p:cNvSpPr>
            <a:spLocks noGrp="1"/>
          </p:cNvSpPr>
          <p:nvPr>
            <p:ph sz="quarter" idx="19"/>
          </p:nvPr>
        </p:nvSpPr>
        <p:spPr/>
        <p:txBody>
          <a:bodyPr anchor="ctr"/>
          <a:lstStyle/>
          <a:p>
            <a:pPr algn="r"/>
            <a:r>
              <a:rPr lang="en-US" sz="1800" dirty="0">
                <a:solidFill>
                  <a:schemeClr val="accent3"/>
                </a:solidFill>
              </a:rPr>
              <a:t>ROMAN CATHOLIC</a:t>
            </a:r>
          </a:p>
        </p:txBody>
      </p:sp>
      <p:sp>
        <p:nvSpPr>
          <p:cNvPr id="14" name="Content Placeholder 13">
            <a:extLst>
              <a:ext uri="{FF2B5EF4-FFF2-40B4-BE49-F238E27FC236}">
                <a16:creationId xmlns:a16="http://schemas.microsoft.com/office/drawing/2014/main" id="{D2246B5B-6460-FD4C-B05A-6C491A4975CB}"/>
              </a:ext>
            </a:extLst>
          </p:cNvPr>
          <p:cNvSpPr>
            <a:spLocks noGrp="1"/>
          </p:cNvSpPr>
          <p:nvPr>
            <p:ph sz="quarter" idx="21"/>
          </p:nvPr>
        </p:nvSpPr>
        <p:spPr/>
        <p:txBody>
          <a:bodyPr anchor="b"/>
          <a:lstStyle/>
          <a:p>
            <a:r>
              <a:rPr lang="en-US" sz="1300" dirty="0"/>
              <a:t>We won't fully recover from the Covid pandemic until countries around the world, not just the U.S., are vaccinated.</a:t>
            </a:r>
          </a:p>
        </p:txBody>
      </p:sp>
      <p:sp>
        <p:nvSpPr>
          <p:cNvPr id="15" name="Content Placeholder 14">
            <a:extLst>
              <a:ext uri="{FF2B5EF4-FFF2-40B4-BE49-F238E27FC236}">
                <a16:creationId xmlns:a16="http://schemas.microsoft.com/office/drawing/2014/main" id="{AB2BE213-4CBD-2544-A14B-0D8B04DA66F2}"/>
              </a:ext>
            </a:extLst>
          </p:cNvPr>
          <p:cNvSpPr>
            <a:spLocks noGrp="1"/>
          </p:cNvSpPr>
          <p:nvPr>
            <p:ph sz="quarter" idx="22"/>
          </p:nvPr>
        </p:nvSpPr>
        <p:spPr/>
        <p:txBody>
          <a:bodyPr anchor="ctr"/>
          <a:lstStyle/>
          <a:p>
            <a:pPr algn="r"/>
            <a:r>
              <a:rPr lang="en-US" sz="1800" dirty="0">
                <a:solidFill>
                  <a:schemeClr val="accent3"/>
                </a:solidFill>
              </a:rPr>
              <a:t>AID OPPONENTS</a:t>
            </a:r>
          </a:p>
        </p:txBody>
      </p:sp>
      <p:sp>
        <p:nvSpPr>
          <p:cNvPr id="17" name="Content Placeholder 16">
            <a:extLst>
              <a:ext uri="{FF2B5EF4-FFF2-40B4-BE49-F238E27FC236}">
                <a16:creationId xmlns:a16="http://schemas.microsoft.com/office/drawing/2014/main" id="{9ED464B5-2249-3348-BB8E-CE1610A274E1}"/>
              </a:ext>
            </a:extLst>
          </p:cNvPr>
          <p:cNvSpPr>
            <a:spLocks noGrp="1"/>
          </p:cNvSpPr>
          <p:nvPr>
            <p:ph sz="quarter" idx="24"/>
          </p:nvPr>
        </p:nvSpPr>
        <p:spPr/>
        <p:txBody>
          <a:bodyPr anchor="b"/>
          <a:lstStyle/>
          <a:p>
            <a:r>
              <a:rPr lang="en-US" sz="1200" dirty="0"/>
              <a:t>It is important that U.S. foreign assistance have bipartisan support.</a:t>
            </a:r>
          </a:p>
        </p:txBody>
      </p:sp>
      <p:sp>
        <p:nvSpPr>
          <p:cNvPr id="18" name="Content Placeholder 17">
            <a:extLst>
              <a:ext uri="{FF2B5EF4-FFF2-40B4-BE49-F238E27FC236}">
                <a16:creationId xmlns:a16="http://schemas.microsoft.com/office/drawing/2014/main" id="{193D19AC-CC1D-8649-8ADA-34A9CEB708EA}"/>
              </a:ext>
            </a:extLst>
          </p:cNvPr>
          <p:cNvSpPr>
            <a:spLocks noGrp="1"/>
          </p:cNvSpPr>
          <p:nvPr>
            <p:ph sz="quarter" idx="25"/>
          </p:nvPr>
        </p:nvSpPr>
        <p:spPr>
          <a:noFill/>
        </p:spPr>
        <p:txBody>
          <a:bodyPr anchor="ctr"/>
          <a:lstStyle/>
          <a:p>
            <a:r>
              <a:rPr lang="en-US" sz="1800" dirty="0"/>
              <a:t>DEMOCRATS</a:t>
            </a:r>
          </a:p>
        </p:txBody>
      </p:sp>
      <p:sp>
        <p:nvSpPr>
          <p:cNvPr id="7" name="Content Placeholder 6">
            <a:extLst>
              <a:ext uri="{FF2B5EF4-FFF2-40B4-BE49-F238E27FC236}">
                <a16:creationId xmlns:a16="http://schemas.microsoft.com/office/drawing/2014/main" id="{931B5900-A2CC-5141-BE3D-617DDED7BAE6}"/>
              </a:ext>
            </a:extLst>
          </p:cNvPr>
          <p:cNvSpPr>
            <a:spLocks noGrp="1"/>
          </p:cNvSpPr>
          <p:nvPr>
            <p:ph sz="quarter" idx="16"/>
          </p:nvPr>
        </p:nvSpPr>
        <p:spPr/>
        <p:txBody>
          <a:bodyPr anchor="ctr"/>
          <a:lstStyle/>
          <a:p>
            <a:pPr algn="r"/>
            <a:r>
              <a:rPr lang="en-US" sz="1800" dirty="0"/>
              <a:t>LOW INCOME GROUP</a:t>
            </a:r>
          </a:p>
        </p:txBody>
      </p:sp>
      <p:sp>
        <p:nvSpPr>
          <p:cNvPr id="19" name="Content Placeholder 18">
            <a:extLst>
              <a:ext uri="{FF2B5EF4-FFF2-40B4-BE49-F238E27FC236}">
                <a16:creationId xmlns:a16="http://schemas.microsoft.com/office/drawing/2014/main" id="{8514E451-741B-5545-A54E-6F22542D8F51}"/>
              </a:ext>
            </a:extLst>
          </p:cNvPr>
          <p:cNvSpPr>
            <a:spLocks noGrp="1"/>
          </p:cNvSpPr>
          <p:nvPr>
            <p:ph sz="quarter" idx="18"/>
          </p:nvPr>
        </p:nvSpPr>
        <p:spPr/>
        <p:txBody>
          <a:bodyPr/>
          <a:lstStyle/>
          <a:p>
            <a:pPr algn="l" fontAlgn="b"/>
            <a:r>
              <a:rPr lang="en-GB" sz="1400" dirty="0"/>
              <a:t>Until everyone is safe from COVID-19, we are all at risk. The U.S. has a responsibility to ensure everyone has access to a vaccine.</a:t>
            </a:r>
            <a:endParaRPr lang="en-GB" sz="1400" dirty="0">
              <a:solidFill>
                <a:srgbClr val="000000"/>
              </a:solidFill>
              <a:latin typeface="Calibri" panose="020F0502020204030204" pitchFamily="34" charset="0"/>
            </a:endParaRPr>
          </a:p>
        </p:txBody>
      </p:sp>
      <p:sp>
        <p:nvSpPr>
          <p:cNvPr id="23" name="Content Placeholder 16">
            <a:extLst>
              <a:ext uri="{FF2B5EF4-FFF2-40B4-BE49-F238E27FC236}">
                <a16:creationId xmlns:a16="http://schemas.microsoft.com/office/drawing/2014/main" id="{ED9EF105-E9C6-5749-B683-E8585EB89187}"/>
              </a:ext>
            </a:extLst>
          </p:cNvPr>
          <p:cNvSpPr txBox="1">
            <a:spLocks/>
          </p:cNvSpPr>
          <p:nvPr/>
        </p:nvSpPr>
        <p:spPr>
          <a:xfrm>
            <a:off x="8155070" y="4572386"/>
            <a:ext cx="3198730" cy="1039397"/>
          </a:xfrm>
          <a:prstGeom prst="rect">
            <a:avLst/>
          </a:prstGeom>
        </p:spPr>
        <p:txBody>
          <a:bodyPr vert="horz" lIns="91440" tIns="45720" rIns="91440" bIns="45720" rtlCol="0" anchor="b">
            <a:noAutofit/>
          </a:bodyPr>
          <a:lstStyle>
            <a:lvl1pPr marL="0" indent="0" algn="r"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Geometria" panose="020B0503020204020204"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solidFill>
                <a:latin typeface="Geometria" panose="020B0503020204020204"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solidFill>
                <a:latin typeface="Geometria" panose="020B0503020204020204"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solidFill>
                <a:latin typeface="Geometria" panose="020B0503020204020204"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1300" dirty="0">
                <a:solidFill>
                  <a:srgbClr val="181F15"/>
                </a:solidFill>
              </a:rPr>
              <a:t>Climate change has contributed to over 285 million children being hungry today, with many likely needing to migrate from their homes. America must be a leader on climate policy and invest in global solutions to this crisis.</a:t>
            </a:r>
            <a:endParaRPr kumimoji="0" lang="en-US" sz="1300" b="0" i="0" u="none" strike="noStrike" kern="1200" cap="none" spc="0" normalizeH="0" baseline="0" noProof="0" dirty="0">
              <a:ln>
                <a:noFill/>
              </a:ln>
              <a:solidFill>
                <a:srgbClr val="181F15"/>
              </a:solidFill>
              <a:effectLst/>
              <a:uLnTx/>
              <a:uFillTx/>
              <a:latin typeface="Geometria" panose="020B0503020204020204" pitchFamily="34" charset="77"/>
              <a:ea typeface="+mn-ea"/>
              <a:cs typeface="Rubik" pitchFamily="2" charset="-79"/>
            </a:endParaRPr>
          </a:p>
        </p:txBody>
      </p:sp>
      <p:pic>
        <p:nvPicPr>
          <p:cNvPr id="9" name="Content Placeholder 8" descr="Shape&#10;&#10;Description automatically generated with low confidence">
            <a:extLst>
              <a:ext uri="{FF2B5EF4-FFF2-40B4-BE49-F238E27FC236}">
                <a16:creationId xmlns:a16="http://schemas.microsoft.com/office/drawing/2014/main" id="{BFFC1A23-5160-1E45-B3F7-88985D016BBB}"/>
              </a:ext>
            </a:extLst>
          </p:cNvPr>
          <p:cNvPicPr>
            <a:picLocks noGrp="1" noChangeAspect="1"/>
          </p:cNvPicPr>
          <p:nvPr>
            <p:ph sz="quarter" idx="28"/>
          </p:nvPr>
        </p:nvPicPr>
        <p:blipFill>
          <a:blip r:embed="rId5"/>
          <a:stretch>
            <a:fillRect/>
          </a:stretch>
        </p:blipFill>
        <p:spPr>
          <a:xfrm>
            <a:off x="912813" y="1368425"/>
            <a:ext cx="893762" cy="893762"/>
          </a:xfrm>
        </p:spPr>
      </p:pic>
      <p:pic>
        <p:nvPicPr>
          <p:cNvPr id="30" name="Content Placeholder 29" descr="Shape&#10;&#10;Description automatically generated with low confidence">
            <a:extLst>
              <a:ext uri="{FF2B5EF4-FFF2-40B4-BE49-F238E27FC236}">
                <a16:creationId xmlns:a16="http://schemas.microsoft.com/office/drawing/2014/main" id="{F87F1A8E-DCEB-244B-93D7-2CB6A1D199B4}"/>
              </a:ext>
            </a:extLst>
          </p:cNvPr>
          <p:cNvPicPr>
            <a:picLocks noGrp="1" noChangeAspect="1"/>
          </p:cNvPicPr>
          <p:nvPr>
            <p:ph sz="quarter" idx="20"/>
          </p:nvPr>
        </p:nvPicPr>
        <p:blipFill>
          <a:blip r:embed="rId6"/>
          <a:stretch>
            <a:fillRect/>
          </a:stretch>
        </p:blipFill>
        <p:spPr/>
      </p:pic>
      <p:pic>
        <p:nvPicPr>
          <p:cNvPr id="42" name="Content Placeholder 41" descr="Shape&#10;&#10;Description automatically generated with low confidence">
            <a:extLst>
              <a:ext uri="{FF2B5EF4-FFF2-40B4-BE49-F238E27FC236}">
                <a16:creationId xmlns:a16="http://schemas.microsoft.com/office/drawing/2014/main" id="{7CD57577-097A-0A4D-A574-8A483DD20A9D}"/>
              </a:ext>
            </a:extLst>
          </p:cNvPr>
          <p:cNvPicPr>
            <a:picLocks noGrp="1" noChangeAspect="1"/>
          </p:cNvPicPr>
          <p:nvPr>
            <p:ph sz="quarter" idx="17"/>
          </p:nvPr>
        </p:nvPicPr>
        <p:blipFill>
          <a:blip r:embed="rId7"/>
          <a:stretch>
            <a:fillRect/>
          </a:stretch>
        </p:blipFill>
        <p:spPr>
          <a:xfrm>
            <a:off x="8204937" y="3726868"/>
            <a:ext cx="665402" cy="665403"/>
          </a:xfrm>
        </p:spPr>
      </p:pic>
      <p:pic>
        <p:nvPicPr>
          <p:cNvPr id="25" name="Content Placeholder 24" descr="Shape&#10;&#10;Description automatically generated with low confidence">
            <a:extLst>
              <a:ext uri="{FF2B5EF4-FFF2-40B4-BE49-F238E27FC236}">
                <a16:creationId xmlns:a16="http://schemas.microsoft.com/office/drawing/2014/main" id="{7E87B7EA-D598-1640-B1A7-C44F653B122E}"/>
              </a:ext>
            </a:extLst>
          </p:cNvPr>
          <p:cNvPicPr>
            <a:picLocks noGrp="1" noChangeAspect="1"/>
          </p:cNvPicPr>
          <p:nvPr>
            <p:ph sz="quarter" idx="23"/>
          </p:nvPr>
        </p:nvPicPr>
        <p:blipFill>
          <a:blip r:embed="rId8"/>
          <a:stretch>
            <a:fillRect/>
          </a:stretch>
        </p:blipFill>
        <p:spPr/>
      </p:pic>
    </p:spTree>
    <p:extLst>
      <p:ext uri="{BB962C8B-B14F-4D97-AF65-F5344CB8AC3E}">
        <p14:creationId xmlns:p14="http://schemas.microsoft.com/office/powerpoint/2010/main" val="3200191703"/>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9ADB16-EC50-CD42-A3F0-81A40663917E}"/>
              </a:ext>
            </a:extLst>
          </p:cNvPr>
          <p:cNvGrpSpPr/>
          <p:nvPr/>
        </p:nvGrpSpPr>
        <p:grpSpPr>
          <a:xfrm>
            <a:off x="3293165" y="1951383"/>
            <a:ext cx="6950972" cy="3145173"/>
            <a:chOff x="3167269" y="1633330"/>
            <a:chExt cx="6950972" cy="3145173"/>
          </a:xfrm>
        </p:grpSpPr>
        <p:sp>
          <p:nvSpPr>
            <p:cNvPr id="6" name="Donut 5">
              <a:extLst>
                <a:ext uri="{FF2B5EF4-FFF2-40B4-BE49-F238E27FC236}">
                  <a16:creationId xmlns:a16="http://schemas.microsoft.com/office/drawing/2014/main" id="{4204E19E-A533-7F44-8A9E-60092E1C62F6}"/>
                </a:ext>
              </a:extLst>
            </p:cNvPr>
            <p:cNvSpPr/>
            <p:nvPr/>
          </p:nvSpPr>
          <p:spPr>
            <a:xfrm>
              <a:off x="3167269" y="1633330"/>
              <a:ext cx="2955235" cy="2955235"/>
            </a:xfrm>
            <a:prstGeom prst="donut">
              <a:avLst>
                <a:gd name="adj" fmla="val 168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997BDFAB-42BE-674B-B1BB-2DFA2C38F894}"/>
                </a:ext>
              </a:extLst>
            </p:cNvPr>
            <p:cNvSpPr txBox="1"/>
            <p:nvPr/>
          </p:nvSpPr>
          <p:spPr>
            <a:xfrm>
              <a:off x="4178862" y="2223958"/>
              <a:ext cx="5939379" cy="2554545"/>
            </a:xfrm>
            <a:prstGeom prst="rect">
              <a:avLst/>
            </a:prstGeom>
            <a:noFill/>
          </p:spPr>
          <p:txBody>
            <a:bodyPr wrap="square" rtlCol="0">
              <a:spAutoFit/>
            </a:bodyPr>
            <a:lstStyle/>
            <a:p>
              <a:r>
                <a:rPr lang="en-US" sz="2000" i="1" dirty="0">
                  <a:latin typeface="Geometria-MediumItalic" panose="020B0503020204020204" pitchFamily="34" charset="77"/>
                  <a:cs typeface="Prompt Light" pitchFamily="2" charset="-34"/>
                </a:rPr>
                <a:t>There are significant differences in the ranking of different messages for different sub-groups of the population. We have created a simple tool to allow organizations to examine these. Useful for both microtargeting but also for understanding when messages can be broadcast across all groups. </a:t>
              </a:r>
            </a:p>
          </p:txBody>
        </p:sp>
      </p:grpSp>
    </p:spTree>
    <p:extLst>
      <p:ext uri="{BB962C8B-B14F-4D97-AF65-F5344CB8AC3E}">
        <p14:creationId xmlns:p14="http://schemas.microsoft.com/office/powerpoint/2010/main" val="135123178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23CA6D-6983-BD43-A0D2-55ACDBABEBC2}"/>
              </a:ext>
            </a:extLst>
          </p:cNvPr>
          <p:cNvSpPr>
            <a:spLocks noGrp="1"/>
          </p:cNvSpPr>
          <p:nvPr>
            <p:ph type="body" idx="1"/>
          </p:nvPr>
        </p:nvSpPr>
        <p:spPr/>
        <p:txBody>
          <a:bodyPr/>
          <a:lstStyle/>
          <a:p>
            <a:r>
              <a:rPr lang="en-US" dirty="0"/>
              <a:t>Which frames or issues are systematically more frequently associated with winning messages/statements?</a:t>
            </a:r>
          </a:p>
        </p:txBody>
      </p:sp>
      <p:sp>
        <p:nvSpPr>
          <p:cNvPr id="3" name="Title 2">
            <a:extLst>
              <a:ext uri="{FF2B5EF4-FFF2-40B4-BE49-F238E27FC236}">
                <a16:creationId xmlns:a16="http://schemas.microsoft.com/office/drawing/2014/main" id="{D268005F-A707-F549-A711-E6E4E1039D84}"/>
              </a:ext>
            </a:extLst>
          </p:cNvPr>
          <p:cNvSpPr>
            <a:spLocks noGrp="1"/>
          </p:cNvSpPr>
          <p:nvPr>
            <p:ph type="title"/>
          </p:nvPr>
        </p:nvSpPr>
        <p:spPr>
          <a:xfrm>
            <a:off x="672827" y="619200"/>
            <a:ext cx="6370911" cy="787011"/>
          </a:xfrm>
        </p:spPr>
        <p:txBody>
          <a:bodyPr/>
          <a:lstStyle/>
          <a:p>
            <a:r>
              <a:rPr lang="en-US" dirty="0"/>
              <a:t>3. FRAMES</a:t>
            </a:r>
          </a:p>
        </p:txBody>
      </p:sp>
    </p:spTree>
    <p:extLst>
      <p:ext uri="{BB962C8B-B14F-4D97-AF65-F5344CB8AC3E}">
        <p14:creationId xmlns:p14="http://schemas.microsoft.com/office/powerpoint/2010/main" val="332093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4DC25-7754-7A43-8BC2-6EA9101F397D}"/>
              </a:ext>
            </a:extLst>
          </p:cNvPr>
          <p:cNvSpPr>
            <a:spLocks noGrp="1"/>
          </p:cNvSpPr>
          <p:nvPr>
            <p:ph type="title"/>
          </p:nvPr>
        </p:nvSpPr>
        <p:spPr/>
        <p:txBody>
          <a:bodyPr/>
          <a:lstStyle/>
          <a:p>
            <a:r>
              <a:rPr lang="en-US" dirty="0"/>
              <a:t>Framing matters</a:t>
            </a:r>
          </a:p>
        </p:txBody>
      </p:sp>
      <p:sp>
        <p:nvSpPr>
          <p:cNvPr id="3" name="Content Placeholder 2">
            <a:extLst>
              <a:ext uri="{FF2B5EF4-FFF2-40B4-BE49-F238E27FC236}">
                <a16:creationId xmlns:a16="http://schemas.microsoft.com/office/drawing/2014/main" id="{E4F921B7-E42B-B542-9779-9C5066D3289E}"/>
              </a:ext>
            </a:extLst>
          </p:cNvPr>
          <p:cNvSpPr>
            <a:spLocks noGrp="1"/>
          </p:cNvSpPr>
          <p:nvPr>
            <p:ph idx="1"/>
          </p:nvPr>
        </p:nvSpPr>
        <p:spPr/>
        <p:txBody>
          <a:bodyPr>
            <a:normAutofit fontScale="92500" lnSpcReduction="10000"/>
          </a:bodyPr>
          <a:lstStyle/>
          <a:p>
            <a:r>
              <a:rPr lang="en-US" dirty="0"/>
              <a:t>We looked across all the messages and identified a number of common or significant frames.</a:t>
            </a:r>
          </a:p>
          <a:p>
            <a:r>
              <a:rPr lang="en-US" dirty="0"/>
              <a:t>For example, did the message reference U.S. leadership in some way? Was it about health, or education, or conflict? Did it appeal to a sense of global partnership?</a:t>
            </a:r>
          </a:p>
          <a:p>
            <a:r>
              <a:rPr lang="en-US" dirty="0"/>
              <a:t>Then, adjusting for the fact that most messages had multiple frames, which frames were more commonly agreed with or rejected? </a:t>
            </a:r>
          </a:p>
          <a:p>
            <a:r>
              <a:rPr lang="en-US" dirty="0"/>
              <a:t>This allows to to draw some more general inferences about patterns across all messages, not just how individual messages performed.</a:t>
            </a:r>
          </a:p>
          <a:p>
            <a:r>
              <a:rPr lang="en-US" dirty="0"/>
              <a:t>Note: there is an unknown confounding between whether some messages were worded in a more appealing way and the content or frame.</a:t>
            </a:r>
          </a:p>
          <a:p>
            <a:endParaRPr lang="en-US" dirty="0"/>
          </a:p>
        </p:txBody>
      </p:sp>
    </p:spTree>
    <p:extLst>
      <p:ext uri="{BB962C8B-B14F-4D97-AF65-F5344CB8AC3E}">
        <p14:creationId xmlns:p14="http://schemas.microsoft.com/office/powerpoint/2010/main" val="163579137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D17E-4551-8349-A810-0E716A19E67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091E574-B3D0-C74D-904A-C023A6327F7A}"/>
              </a:ext>
            </a:extLst>
          </p:cNvPr>
          <p:cNvPicPr>
            <a:picLocks noChangeAspect="1"/>
          </p:cNvPicPr>
          <p:nvPr/>
        </p:nvPicPr>
        <p:blipFill>
          <a:blip r:embed="rId2"/>
          <a:stretch>
            <a:fillRect/>
          </a:stretch>
        </p:blipFill>
        <p:spPr>
          <a:xfrm>
            <a:off x="414687" y="408234"/>
            <a:ext cx="11362621" cy="5681311"/>
          </a:xfrm>
          <a:prstGeom prst="rect">
            <a:avLst/>
          </a:prstGeom>
        </p:spPr>
      </p:pic>
    </p:spTree>
    <p:extLst>
      <p:ext uri="{BB962C8B-B14F-4D97-AF65-F5344CB8AC3E}">
        <p14:creationId xmlns:p14="http://schemas.microsoft.com/office/powerpoint/2010/main" val="112520758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28656EC-F8C6-984C-9B65-D214CABA8BEC}"/>
              </a:ext>
            </a:extLst>
          </p:cNvPr>
          <p:cNvPicPr>
            <a:picLocks noChangeAspect="1"/>
          </p:cNvPicPr>
          <p:nvPr/>
        </p:nvPicPr>
        <p:blipFill>
          <a:blip r:embed="rId3"/>
          <a:stretch>
            <a:fillRect/>
          </a:stretch>
        </p:blipFill>
        <p:spPr>
          <a:xfrm>
            <a:off x="789362" y="1279394"/>
            <a:ext cx="6985000" cy="4914900"/>
          </a:xfrm>
          <a:prstGeom prst="rect">
            <a:avLst/>
          </a:prstGeom>
        </p:spPr>
      </p:pic>
      <p:sp>
        <p:nvSpPr>
          <p:cNvPr id="5" name="Content Placeholder 4">
            <a:extLst>
              <a:ext uri="{FF2B5EF4-FFF2-40B4-BE49-F238E27FC236}">
                <a16:creationId xmlns:a16="http://schemas.microsoft.com/office/drawing/2014/main" id="{CF99CAD0-075A-A64E-A9E3-C6D1E38623CE}"/>
              </a:ext>
            </a:extLst>
          </p:cNvPr>
          <p:cNvSpPr>
            <a:spLocks noGrp="1"/>
          </p:cNvSpPr>
          <p:nvPr>
            <p:ph sz="quarter" idx="11"/>
          </p:nvPr>
        </p:nvSpPr>
        <p:spPr>
          <a:xfrm>
            <a:off x="7983163" y="1279394"/>
            <a:ext cx="3419475" cy="4608788"/>
          </a:xfrm>
        </p:spPr>
        <p:txBody>
          <a:bodyPr>
            <a:normAutofit/>
          </a:bodyPr>
          <a:lstStyle/>
          <a:p>
            <a:pPr marL="0" indent="0">
              <a:buNone/>
            </a:pPr>
            <a:r>
              <a:rPr lang="en-US" sz="1400" dirty="0"/>
              <a:t>Everything clear to the right of the zero line is positively and significantly associated with a statement being chosen, and everything clear to the left of the zero line is negatively and significantly associated with a statement being chosen, adjusting for the presence of multiple frames.</a:t>
            </a:r>
          </a:p>
          <a:p>
            <a:pPr marL="0" indent="0">
              <a:buNone/>
            </a:pPr>
            <a:r>
              <a:rPr lang="en-US" sz="1400" dirty="0"/>
              <a:t>Messages with references to WASH in them are 9% more likely to be chosen. Diplomacy (+7%), education (+7%), and hunger (+3%), global partnership (+2%), and the pandemic (+1%) are also more likely to be selected. </a:t>
            </a:r>
          </a:p>
          <a:p>
            <a:pPr marL="0" indent="0">
              <a:buNone/>
            </a:pPr>
            <a:r>
              <a:rPr lang="en-US" sz="1400" dirty="0"/>
              <a:t>Messages that reference gender equality 17% less likely to be chosen. Climate change (-10%), humanitarianism (-6%), foreign aid (-3%), security and conflict (-3%), US leadership (-2%), and vaccines (-2%) are also less likely to be chosen.</a:t>
            </a:r>
          </a:p>
        </p:txBody>
      </p:sp>
      <p:sp>
        <p:nvSpPr>
          <p:cNvPr id="12" name="Title 11">
            <a:extLst>
              <a:ext uri="{FF2B5EF4-FFF2-40B4-BE49-F238E27FC236}">
                <a16:creationId xmlns:a16="http://schemas.microsoft.com/office/drawing/2014/main" id="{CF69B7A9-07B0-3C43-8C3D-7EC4B8603187}"/>
              </a:ext>
            </a:extLst>
          </p:cNvPr>
          <p:cNvSpPr>
            <a:spLocks noGrp="1"/>
          </p:cNvSpPr>
          <p:nvPr>
            <p:ph type="title"/>
          </p:nvPr>
        </p:nvSpPr>
        <p:spPr>
          <a:xfrm>
            <a:off x="838200" y="617888"/>
            <a:ext cx="10702636" cy="923330"/>
          </a:xfrm>
        </p:spPr>
        <p:txBody>
          <a:bodyPr/>
          <a:lstStyle/>
          <a:p>
            <a:r>
              <a:rPr lang="en-GB" dirty="0"/>
              <a:t>Which Frames are chosen more Frequently?</a:t>
            </a:r>
          </a:p>
        </p:txBody>
      </p:sp>
    </p:spTree>
    <p:extLst>
      <p:ext uri="{BB962C8B-B14F-4D97-AF65-F5344CB8AC3E}">
        <p14:creationId xmlns:p14="http://schemas.microsoft.com/office/powerpoint/2010/main" val="239844666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99CAD0-075A-A64E-A9E3-C6D1E38623CE}"/>
              </a:ext>
            </a:extLst>
          </p:cNvPr>
          <p:cNvSpPr>
            <a:spLocks noGrp="1"/>
          </p:cNvSpPr>
          <p:nvPr>
            <p:ph sz="quarter" idx="11"/>
          </p:nvPr>
        </p:nvSpPr>
        <p:spPr>
          <a:xfrm>
            <a:off x="7983163" y="1279394"/>
            <a:ext cx="3419475" cy="4608788"/>
          </a:xfrm>
        </p:spPr>
        <p:txBody>
          <a:bodyPr>
            <a:normAutofit/>
          </a:bodyPr>
          <a:lstStyle/>
          <a:p>
            <a:pPr marL="0" indent="0">
              <a:buNone/>
            </a:pPr>
            <a:r>
              <a:rPr lang="en-US" sz="1400" dirty="0"/>
              <a:t>When we estimate the model for Democrats and Republicans separately we can see some bi-partisan elements which remain the same across the two groups and some key differences.</a:t>
            </a:r>
          </a:p>
          <a:p>
            <a:pPr marL="0" indent="0">
              <a:buNone/>
            </a:pPr>
            <a:r>
              <a:rPr lang="en-US" sz="1400" dirty="0"/>
              <a:t>WASH remains positive and significant for both Democrats and Republicans suggesting that it’s a solid message regardless of political identity. The same is true for education, but diplomacy, hunger and global partnership – while not negative – fall to the 50/50 levels for Republicans. Whereas healthcare is positive for Republicans but on the line for Democrats. </a:t>
            </a:r>
          </a:p>
          <a:p>
            <a:pPr marL="0" indent="0">
              <a:buNone/>
            </a:pPr>
            <a:r>
              <a:rPr lang="en-US" sz="1400" dirty="0"/>
              <a:t>Key dividing lines are on climate change and vaccines. Both these issues are positively received by Democrats but are negatively (and strongly so) received by Republicans, especially climate change. Which presents a real communications challenge for all.</a:t>
            </a:r>
          </a:p>
        </p:txBody>
      </p:sp>
      <p:sp>
        <p:nvSpPr>
          <p:cNvPr id="12" name="Title 11">
            <a:extLst>
              <a:ext uri="{FF2B5EF4-FFF2-40B4-BE49-F238E27FC236}">
                <a16:creationId xmlns:a16="http://schemas.microsoft.com/office/drawing/2014/main" id="{CF69B7A9-07B0-3C43-8C3D-7EC4B8603187}"/>
              </a:ext>
            </a:extLst>
          </p:cNvPr>
          <p:cNvSpPr>
            <a:spLocks noGrp="1"/>
          </p:cNvSpPr>
          <p:nvPr>
            <p:ph type="title"/>
          </p:nvPr>
        </p:nvSpPr>
        <p:spPr>
          <a:xfrm>
            <a:off x="838200" y="617888"/>
            <a:ext cx="10702636" cy="507831"/>
          </a:xfrm>
        </p:spPr>
        <p:txBody>
          <a:bodyPr/>
          <a:lstStyle/>
          <a:p>
            <a:r>
              <a:rPr lang="en-GB" dirty="0"/>
              <a:t>Bipartisan and partisan</a:t>
            </a:r>
            <a:r>
              <a:rPr lang="en-GB"/>
              <a:t> view</a:t>
            </a:r>
            <a:r>
              <a:rPr lang="en-GB" dirty="0"/>
              <a:t>s</a:t>
            </a:r>
          </a:p>
        </p:txBody>
      </p:sp>
      <p:pic>
        <p:nvPicPr>
          <p:cNvPr id="3" name="Picture 2">
            <a:extLst>
              <a:ext uri="{FF2B5EF4-FFF2-40B4-BE49-F238E27FC236}">
                <a16:creationId xmlns:a16="http://schemas.microsoft.com/office/drawing/2014/main" id="{9D206320-5756-8A4B-A4B0-37BF3E14FB11}"/>
              </a:ext>
            </a:extLst>
          </p:cNvPr>
          <p:cNvPicPr>
            <a:picLocks noChangeAspect="1"/>
          </p:cNvPicPr>
          <p:nvPr/>
        </p:nvPicPr>
        <p:blipFill>
          <a:blip r:embed="rId3"/>
          <a:stretch>
            <a:fillRect/>
          </a:stretch>
        </p:blipFill>
        <p:spPr>
          <a:xfrm>
            <a:off x="838200" y="1231850"/>
            <a:ext cx="6985000" cy="4914900"/>
          </a:xfrm>
          <a:prstGeom prst="rect">
            <a:avLst/>
          </a:prstGeom>
        </p:spPr>
      </p:pic>
    </p:spTree>
    <p:extLst>
      <p:ext uri="{BB962C8B-B14F-4D97-AF65-F5344CB8AC3E}">
        <p14:creationId xmlns:p14="http://schemas.microsoft.com/office/powerpoint/2010/main" val="115184963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EE8CCF-F830-4644-ACF8-E4971BB5746C}"/>
              </a:ext>
            </a:extLst>
          </p:cNvPr>
          <p:cNvSpPr>
            <a:spLocks noGrp="1"/>
          </p:cNvSpPr>
          <p:nvPr>
            <p:ph type="title"/>
          </p:nvPr>
        </p:nvSpPr>
        <p:spPr/>
        <p:txBody>
          <a:bodyPr/>
          <a:lstStyle/>
          <a:p>
            <a:r>
              <a:rPr lang="en-US" dirty="0"/>
              <a:t>Good Frames</a:t>
            </a:r>
            <a:br>
              <a:rPr lang="en-US" dirty="0"/>
            </a:br>
            <a:endParaRPr lang="en-US" dirty="0"/>
          </a:p>
        </p:txBody>
      </p:sp>
      <p:sp>
        <p:nvSpPr>
          <p:cNvPr id="5" name="Text Placeholder 4">
            <a:extLst>
              <a:ext uri="{FF2B5EF4-FFF2-40B4-BE49-F238E27FC236}">
                <a16:creationId xmlns:a16="http://schemas.microsoft.com/office/drawing/2014/main" id="{44EDC3A5-3687-FC4D-99E5-A6F68F3129F3}"/>
              </a:ext>
            </a:extLst>
          </p:cNvPr>
          <p:cNvSpPr>
            <a:spLocks noGrp="1"/>
          </p:cNvSpPr>
          <p:nvPr>
            <p:ph type="body" sz="quarter" idx="10"/>
          </p:nvPr>
        </p:nvSpPr>
        <p:spPr/>
        <p:txBody>
          <a:bodyPr>
            <a:normAutofit/>
          </a:bodyPr>
          <a:lstStyle/>
          <a:p>
            <a:r>
              <a:rPr lang="en-US" dirty="0"/>
              <a:t>These results align with what we have seen in other countries (UK, Ireland). </a:t>
            </a:r>
          </a:p>
          <a:p>
            <a:r>
              <a:rPr lang="en-US" dirty="0"/>
              <a:t>The insight is that the public is in favor of delivering basic services, (especially WASH, education, food).</a:t>
            </a:r>
          </a:p>
          <a:p>
            <a:r>
              <a:rPr lang="en-US" dirty="0"/>
              <a:t>But there is also support for using foreign assistance to help support US soft power through diplomacy.</a:t>
            </a:r>
          </a:p>
        </p:txBody>
      </p:sp>
      <p:sp>
        <p:nvSpPr>
          <p:cNvPr id="7" name="Rectangle 6">
            <a:extLst>
              <a:ext uri="{FF2B5EF4-FFF2-40B4-BE49-F238E27FC236}">
                <a16:creationId xmlns:a16="http://schemas.microsoft.com/office/drawing/2014/main" id="{D99B36A4-46A8-F840-96D8-04A914C754D2}"/>
              </a:ext>
            </a:extLst>
          </p:cNvPr>
          <p:cNvSpPr/>
          <p:nvPr/>
        </p:nvSpPr>
        <p:spPr>
          <a:xfrm rot="1380000">
            <a:off x="1243350" y="1644240"/>
            <a:ext cx="3600000" cy="3600000"/>
          </a:xfrm>
          <a:prstGeom prst="rect">
            <a:avLst/>
          </a:prstGeom>
          <a:blipFill dpi="0" rotWithShape="0">
            <a:blip r:embed="rId3"/>
            <a:srcRect/>
            <a:stretch>
              <a:fillRect l="-14000" r="-23000" b="-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8147249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9E2-AB1E-2745-B62F-C97298B7F99D}"/>
              </a:ext>
            </a:extLst>
          </p:cNvPr>
          <p:cNvSpPr>
            <a:spLocks noGrp="1"/>
          </p:cNvSpPr>
          <p:nvPr>
            <p:ph type="title"/>
          </p:nvPr>
        </p:nvSpPr>
        <p:spPr/>
        <p:txBody>
          <a:bodyPr/>
          <a:lstStyle/>
          <a:p>
            <a:r>
              <a:rPr lang="en-US"/>
              <a:t>Background to this research</a:t>
            </a:r>
          </a:p>
        </p:txBody>
      </p:sp>
      <p:sp>
        <p:nvSpPr>
          <p:cNvPr id="3" name="Content Placeholder 2">
            <a:extLst>
              <a:ext uri="{FF2B5EF4-FFF2-40B4-BE49-F238E27FC236}">
                <a16:creationId xmlns:a16="http://schemas.microsoft.com/office/drawing/2014/main" id="{00FD2793-DB56-A44C-887D-ACEAC36D7EA1}"/>
              </a:ext>
            </a:extLst>
          </p:cNvPr>
          <p:cNvSpPr>
            <a:spLocks noGrp="1"/>
          </p:cNvSpPr>
          <p:nvPr>
            <p:ph idx="1"/>
          </p:nvPr>
        </p:nvSpPr>
        <p:spPr>
          <a:xfrm>
            <a:off x="838200" y="1733025"/>
            <a:ext cx="10515600" cy="4351338"/>
          </a:xfrm>
        </p:spPr>
        <p:txBody>
          <a:bodyPr>
            <a:noAutofit/>
          </a:bodyPr>
          <a:lstStyle/>
          <a:p>
            <a:r>
              <a:rPr lang="en-GB" sz="2600" dirty="0"/>
              <a:t>The global pandemic and change of U.S. leadership in January 2021, presented us with an opportunity to identify the challenges and opportunities we face in engaging the American public on foreign aid and sustainable development.</a:t>
            </a:r>
          </a:p>
          <a:p>
            <a:r>
              <a:rPr lang="en-GB" sz="2600" dirty="0"/>
              <a:t>Together with our U.S. partners, we at the Development Engagement Lab designed a bespoke group of 63 messages or statements to better understand which messages best resonate with the U.S. public.</a:t>
            </a:r>
          </a:p>
          <a:p>
            <a:r>
              <a:rPr lang="en-GB" sz="2600" dirty="0"/>
              <a:t>This deck shares key insights on which messages resonate and for whom against the backdrop of Covid moving from pandemic to endemic and a host of other domestic and international challenges, and aims to provide insight into communicating development in the current context. </a:t>
            </a:r>
          </a:p>
        </p:txBody>
      </p:sp>
    </p:spTree>
    <p:extLst>
      <p:ext uri="{BB962C8B-B14F-4D97-AF65-F5344CB8AC3E}">
        <p14:creationId xmlns:p14="http://schemas.microsoft.com/office/powerpoint/2010/main" val="186871180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EE8CCF-F830-4644-ACF8-E4971BB5746C}"/>
              </a:ext>
            </a:extLst>
          </p:cNvPr>
          <p:cNvSpPr>
            <a:spLocks noGrp="1"/>
          </p:cNvSpPr>
          <p:nvPr>
            <p:ph type="title"/>
          </p:nvPr>
        </p:nvSpPr>
        <p:spPr/>
        <p:txBody>
          <a:bodyPr/>
          <a:lstStyle/>
          <a:p>
            <a:r>
              <a:rPr lang="en-US" dirty="0"/>
              <a:t>Less Good Frames</a:t>
            </a:r>
          </a:p>
        </p:txBody>
      </p:sp>
      <p:sp>
        <p:nvSpPr>
          <p:cNvPr id="5" name="Text Placeholder 4">
            <a:extLst>
              <a:ext uri="{FF2B5EF4-FFF2-40B4-BE49-F238E27FC236}">
                <a16:creationId xmlns:a16="http://schemas.microsoft.com/office/drawing/2014/main" id="{44EDC3A5-3687-FC4D-99E5-A6F68F3129F3}"/>
              </a:ext>
            </a:extLst>
          </p:cNvPr>
          <p:cNvSpPr>
            <a:spLocks noGrp="1"/>
          </p:cNvSpPr>
          <p:nvPr>
            <p:ph type="body" sz="quarter" idx="10"/>
          </p:nvPr>
        </p:nvSpPr>
        <p:spPr/>
        <p:txBody>
          <a:bodyPr>
            <a:normAutofit fontScale="92500" lnSpcReduction="20000"/>
          </a:bodyPr>
          <a:lstStyle/>
          <a:p>
            <a:r>
              <a:rPr lang="en-US" dirty="0"/>
              <a:t>Again, the results about gender equality and women’s empowerment do not cut through.</a:t>
            </a:r>
          </a:p>
          <a:p>
            <a:r>
              <a:rPr lang="en-US" dirty="0"/>
              <a:t>And in the U.S. climate change has become highly politicized and partisan.</a:t>
            </a:r>
          </a:p>
          <a:p>
            <a:r>
              <a:rPr lang="en-US" dirty="0"/>
              <a:t>The public prefers to hear how aid is used than hearing about aid per se – again this is a consistent finding over time and across countries.</a:t>
            </a:r>
          </a:p>
          <a:p>
            <a:r>
              <a:rPr lang="en-US" dirty="0"/>
              <a:t>There may be some skepticism towards U.S. leadership, either because people feel like the U.S. takes on too much of the burden.</a:t>
            </a:r>
          </a:p>
        </p:txBody>
      </p:sp>
      <p:sp>
        <p:nvSpPr>
          <p:cNvPr id="7" name="Rectangle 6">
            <a:extLst>
              <a:ext uri="{FF2B5EF4-FFF2-40B4-BE49-F238E27FC236}">
                <a16:creationId xmlns:a16="http://schemas.microsoft.com/office/drawing/2014/main" id="{D99B36A4-46A8-F840-96D8-04A914C754D2}"/>
              </a:ext>
            </a:extLst>
          </p:cNvPr>
          <p:cNvSpPr/>
          <p:nvPr/>
        </p:nvSpPr>
        <p:spPr>
          <a:xfrm rot="1380000">
            <a:off x="1243350" y="1644240"/>
            <a:ext cx="3600000" cy="3600000"/>
          </a:xfrm>
          <a:prstGeom prst="rect">
            <a:avLst/>
          </a:prstGeom>
          <a:blipFill dpi="0" rotWithShape="0">
            <a:blip r:embed="rId3">
              <a:extLst>
                <a:ext uri="{96DAC541-7B7A-43D3-8B79-37D633B846F1}">
                  <asvg:svgBlip xmlns:asvg="http://schemas.microsoft.com/office/drawing/2016/SVG/main" r:embed="rId4"/>
                </a:ext>
              </a:extLst>
            </a:blip>
            <a:srcRect/>
            <a:stretch>
              <a:fillRect l="-14000" r="-23000" b="-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4672034"/>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E57C72-45E6-AB4F-9350-B8AA47A18137}"/>
              </a:ext>
            </a:extLst>
          </p:cNvPr>
          <p:cNvSpPr txBox="1">
            <a:spLocks/>
          </p:cNvSpPr>
          <p:nvPr/>
        </p:nvSpPr>
        <p:spPr>
          <a:xfrm>
            <a:off x="375781" y="2903835"/>
            <a:ext cx="9369528" cy="3877527"/>
          </a:xfrm>
          <a:prstGeom prst="rect">
            <a:avLst/>
          </a:prstGeom>
          <a:solidFill>
            <a:schemeClr val="accent2">
              <a:lumMod val="20000"/>
              <a:lumOff val="80000"/>
              <a:alpha val="0"/>
            </a:schemeClr>
          </a:solidFill>
        </p:spPr>
        <p:txBody>
          <a:bodyPr wrap="square" lIns="360000" tIns="360000" rIns="360000" bIns="360000" numCol="2" spcCol="360000" anchor="b" anchorCtr="0">
            <a:noAutofit/>
          </a:bodyPr>
          <a:lstStyle>
            <a:lvl1pPr algn="l" defTabSz="914400" rtl="0" eaLnBrk="1" latinLnBrk="0" hangingPunct="1">
              <a:lnSpc>
                <a:spcPct val="90000"/>
              </a:lnSpc>
              <a:spcBef>
                <a:spcPct val="0"/>
              </a:spcBef>
              <a:buNone/>
              <a:defRPr sz="4400" b="1" i="0" kern="1200">
                <a:solidFill>
                  <a:schemeClr val="bg1"/>
                </a:solidFill>
                <a:latin typeface="Rubik" pitchFamily="2" charset="-79"/>
                <a:ea typeface="+mj-ea"/>
                <a:cs typeface="Rubik" pitchFamily="2" charset="-79"/>
              </a:defRPr>
            </a:lvl1pPr>
          </a:lstStyle>
          <a:p>
            <a:pPr lvl="0" algn="just">
              <a:lnSpc>
                <a:spcPct val="110000"/>
              </a:lnSpc>
              <a:defRPr/>
            </a:pPr>
            <a:r>
              <a:rPr kumimoji="0" lang="en-GB" sz="1050" b="0" i="0"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rPr>
              <a:t>The </a:t>
            </a:r>
            <a:r>
              <a:rPr kumimoji="0" lang="en-GB" sz="1050" i="0"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rPr>
              <a:t>Development Engagement Lab </a:t>
            </a:r>
            <a:r>
              <a:rPr kumimoji="0" lang="en-GB" sz="1050" b="0" i="0"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rPr>
              <a:t>(DEL) </a:t>
            </a:r>
            <a:r>
              <a:rPr lang="en-GB" sz="1050" b="0" dirty="0">
                <a:solidFill>
                  <a:srgbClr val="333A78"/>
                </a:solidFill>
                <a:latin typeface="Montserrat" pitchFamily="2" charset="77"/>
              </a:rPr>
              <a:t>is a five-year study of public attitudes and engagement with global development in France, Germany, Great Britain, and the United States </a:t>
            </a:r>
            <a:r>
              <a:rPr lang="en-GB" sz="1050" b="0" dirty="0">
                <a:solidFill>
                  <a:srgbClr val="333A78"/>
                </a:solidFill>
                <a:latin typeface="Montserrat" pitchFamily="2" charset="77"/>
                <a:cs typeface="Prompt Light" pitchFamily="2" charset="-34"/>
              </a:rPr>
              <a:t>(2018-2023). DEL is a partner focussed research programme, convening and co-producing research and insights with over 30 international development NGOs and government agencies </a:t>
            </a:r>
            <a:r>
              <a:rPr lang="en-GB" sz="1050" b="0" dirty="0">
                <a:solidFill>
                  <a:srgbClr val="333A78"/>
                </a:solidFill>
                <a:latin typeface="Montserrat" pitchFamily="2" charset="77"/>
              </a:rPr>
              <a:t>to understand the drivers of engagement and inform development communications. </a:t>
            </a:r>
            <a:endParaRPr lang="en-GB" sz="1050" b="0" dirty="0">
              <a:solidFill>
                <a:srgbClr val="333A78"/>
              </a:solidFill>
              <a:latin typeface="Montserrat" pitchFamily="2" charset="77"/>
              <a:cs typeface="Prompt Light" pitchFamily="2" charset="-34"/>
            </a:endParaRPr>
          </a:p>
          <a:p>
            <a:pPr lvl="0" algn="just">
              <a:lnSpc>
                <a:spcPct val="110000"/>
              </a:lnSpc>
              <a:defRPr/>
            </a:pPr>
            <a:endParaRPr lang="en-GB" sz="1050" b="0" dirty="0">
              <a:solidFill>
                <a:srgbClr val="333A78"/>
              </a:solidFill>
              <a:latin typeface="Montserrat" pitchFamily="2" charset="77"/>
              <a:cs typeface="Prompt Light" pitchFamily="2" charset="-34"/>
            </a:endParaRPr>
          </a:p>
          <a:p>
            <a:pPr lvl="0" algn="just">
              <a:lnSpc>
                <a:spcPct val="110000"/>
              </a:lnSpc>
              <a:defRPr/>
            </a:pPr>
            <a:r>
              <a:rPr lang="en-GB" sz="1050" b="0" dirty="0">
                <a:solidFill>
                  <a:srgbClr val="333A78"/>
                </a:solidFill>
                <a:latin typeface="Montserrat" pitchFamily="2" charset="77"/>
                <a:cs typeface="Prompt Light" pitchFamily="2" charset="-34"/>
              </a:rPr>
              <a:t>Fieldwork is carried out by YouGov and surveys are weighted to be a nationally representative of the adult population. </a:t>
            </a:r>
            <a:r>
              <a:rPr lang="en-GB" sz="1050" b="0" dirty="0">
                <a:solidFill>
                  <a:srgbClr val="333A78"/>
                </a:solidFill>
                <a:latin typeface="Montserrat" pitchFamily="2" charset="77"/>
              </a:rPr>
              <a:t>DEL is a grantee of  the Bill &amp; Melinda Gates Foundation and led by Professor Jennifer Hudson (University College London) and Professor David Hudson (University of Birmingham). </a:t>
            </a:r>
            <a:r>
              <a:rPr kumimoji="0" lang="en-GB" sz="1050" b="0" i="0"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rPr>
              <a:t> </a:t>
            </a:r>
          </a:p>
          <a:p>
            <a:pPr marL="0" marR="0" lvl="0" indent="0" algn="just" defTabSz="914400" rtl="0" eaLnBrk="1" fontAlgn="auto" latinLnBrk="0" hangingPunct="1">
              <a:lnSpc>
                <a:spcPct val="110000"/>
              </a:lnSpc>
              <a:spcBef>
                <a:spcPct val="0"/>
              </a:spcBef>
              <a:spcAft>
                <a:spcPts val="0"/>
              </a:spcAft>
              <a:buClrTx/>
              <a:buSzTx/>
              <a:buFontTx/>
              <a:buNone/>
              <a:tabLst/>
              <a:defRPr/>
            </a:pPr>
            <a:endParaRPr kumimoji="0" lang="en-GB" sz="1050" b="0" i="0"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endParaRPr>
          </a:p>
          <a:p>
            <a:pPr marL="0" marR="0" lvl="0" indent="0" algn="just" defTabSz="914400" rtl="0" eaLnBrk="1" fontAlgn="auto" latinLnBrk="0" hangingPunct="1">
              <a:lnSpc>
                <a:spcPct val="110000"/>
              </a:lnSpc>
              <a:spcBef>
                <a:spcPct val="0"/>
              </a:spcBef>
              <a:spcAft>
                <a:spcPts val="0"/>
              </a:spcAft>
              <a:buClrTx/>
              <a:buSzTx/>
              <a:buFontTx/>
              <a:buNone/>
              <a:tabLst/>
              <a:defRPr/>
            </a:pPr>
            <a:endParaRPr kumimoji="0" lang="en-GB" sz="1050" b="0" i="0"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endParaRPr>
          </a:p>
          <a:p>
            <a:pPr marL="0" marR="0" lvl="0" indent="0" algn="just" defTabSz="914400" rtl="0" eaLnBrk="1" fontAlgn="auto" latinLnBrk="0" hangingPunct="1">
              <a:lnSpc>
                <a:spcPct val="110000"/>
              </a:lnSpc>
              <a:spcBef>
                <a:spcPct val="0"/>
              </a:spcBef>
              <a:spcAft>
                <a:spcPts val="0"/>
              </a:spcAft>
              <a:buClrTx/>
              <a:buSzTx/>
              <a:buFontTx/>
              <a:buNone/>
              <a:tabLst/>
              <a:defRPr/>
            </a:pPr>
            <a:endParaRPr lang="en-GB" sz="1050" b="0" dirty="0">
              <a:solidFill>
                <a:srgbClr val="333A78"/>
              </a:solidFill>
              <a:latin typeface="Montserrat" pitchFamily="2" charset="77"/>
              <a:cs typeface="Prompt Light" pitchFamily="2" charset="-34"/>
            </a:endParaRP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en-GB" sz="1050" b="0" i="0"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rPr>
              <a:t>The </a:t>
            </a:r>
            <a:r>
              <a:rPr kumimoji="0" lang="en-GB" sz="1050" b="1" i="0"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rPr>
              <a:t>Development Engagement Lab </a:t>
            </a:r>
            <a:r>
              <a:rPr kumimoji="0" lang="en-GB" sz="1050" b="0" i="0"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rPr>
              <a:t>(</a:t>
            </a:r>
            <a:r>
              <a:rPr lang="en-GB" sz="1050" b="0" dirty="0">
                <a:solidFill>
                  <a:srgbClr val="333A78"/>
                </a:solidFill>
                <a:latin typeface="Montserrat" pitchFamily="2" charset="77"/>
                <a:cs typeface="Prompt Light" pitchFamily="2" charset="-34"/>
              </a:rPr>
              <a:t>Aid Attitudes Tracker Phase 2) </a:t>
            </a:r>
            <a:r>
              <a:rPr kumimoji="0" lang="en-GB" sz="1050" b="0" i="0"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rPr>
              <a:t>has three goals:</a:t>
            </a:r>
          </a:p>
          <a:p>
            <a:pPr marL="228600" marR="0" lvl="0" indent="-228600" algn="just" defTabSz="914400" rtl="0" eaLnBrk="1" fontAlgn="auto" latinLnBrk="0" hangingPunct="1">
              <a:lnSpc>
                <a:spcPct val="110000"/>
              </a:lnSpc>
              <a:spcBef>
                <a:spcPct val="0"/>
              </a:spcBef>
              <a:spcAft>
                <a:spcPts val="0"/>
              </a:spcAft>
              <a:buClrTx/>
              <a:buSzTx/>
              <a:buFont typeface="+mj-lt"/>
              <a:buAutoNum type="arabicPeriod"/>
              <a:tabLst/>
              <a:defRPr/>
            </a:pPr>
            <a:r>
              <a:rPr kumimoji="0" lang="en-GB" sz="1050" b="0" i="0"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rPr>
              <a:t>Co-production of an evidence base for development campaigning</a:t>
            </a:r>
          </a:p>
          <a:p>
            <a:pPr marL="228600" marR="0" lvl="0" indent="-228600" algn="just" defTabSz="914400" rtl="0" eaLnBrk="1" fontAlgn="auto" latinLnBrk="0" hangingPunct="1">
              <a:lnSpc>
                <a:spcPct val="110000"/>
              </a:lnSpc>
              <a:spcBef>
                <a:spcPct val="0"/>
              </a:spcBef>
              <a:spcAft>
                <a:spcPts val="0"/>
              </a:spcAft>
              <a:buClrTx/>
              <a:buSzTx/>
              <a:buFont typeface="+mj-lt"/>
              <a:buAutoNum type="arabicPeriod"/>
              <a:tabLst/>
              <a:defRPr/>
            </a:pPr>
            <a:r>
              <a:rPr kumimoji="0" lang="en-GB" sz="1050" b="0" i="0"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rPr>
              <a:t>Enabling collaboration across the sector </a:t>
            </a:r>
          </a:p>
          <a:p>
            <a:pPr marL="228600" marR="0" lvl="0" indent="-228600" algn="just" defTabSz="914400" rtl="0" eaLnBrk="1" fontAlgn="auto" latinLnBrk="0" hangingPunct="1">
              <a:lnSpc>
                <a:spcPct val="110000"/>
              </a:lnSpc>
              <a:spcBef>
                <a:spcPct val="0"/>
              </a:spcBef>
              <a:spcAft>
                <a:spcPts val="0"/>
              </a:spcAft>
              <a:buClrTx/>
              <a:buSzTx/>
              <a:buFont typeface="+mj-lt"/>
              <a:buAutoNum type="arabicPeriod"/>
              <a:tabLst/>
              <a:defRPr/>
            </a:pPr>
            <a:r>
              <a:rPr kumimoji="0" lang="en-GB" sz="1050" b="0" i="0"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rPr>
              <a:t>Increasing advocacy capacity through the sharing of research and strategic insights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en-GB" sz="1000" b="0" i="0" u="none" strike="noStrike" kern="1200" cap="none" spc="0" normalizeH="0" baseline="0" noProof="0" dirty="0">
                <a:ln>
                  <a:noFill/>
                </a:ln>
                <a:solidFill>
                  <a:srgbClr val="333A78"/>
                </a:solidFill>
                <a:effectLst/>
                <a:uLnTx/>
                <a:uFillTx/>
                <a:latin typeface="Montserrat" pitchFamily="2" charset="77"/>
                <a:cs typeface="Prompt Light" pitchFamily="2" charset="-34"/>
              </a:rPr>
              <a:t> </a:t>
            </a:r>
            <a:endParaRPr kumimoji="0" lang="en-GB" sz="1050" b="0" i="0" u="none" strike="noStrike" kern="1200" cap="none" spc="0" normalizeH="0" baseline="0" noProof="0" dirty="0">
              <a:ln>
                <a:noFill/>
              </a:ln>
              <a:solidFill>
                <a:srgbClr val="333A78"/>
              </a:solidFill>
              <a:effectLst/>
              <a:uLnTx/>
              <a:uFillTx/>
              <a:latin typeface="Montserrat" pitchFamily="2" charset="77"/>
              <a:cs typeface="Prompt Light" pitchFamily="2" charset="-34"/>
            </a:endParaRPr>
          </a:p>
          <a:p>
            <a:pPr lvl="0" algn="just">
              <a:lnSpc>
                <a:spcPct val="110000"/>
              </a:lnSpc>
              <a:defRPr/>
            </a:pPr>
            <a:r>
              <a:rPr lang="en-GB" sz="1050" b="0" dirty="0">
                <a:solidFill>
                  <a:srgbClr val="333A78"/>
                </a:solidFill>
                <a:latin typeface="Montserrat" pitchFamily="2" charset="77"/>
              </a:rPr>
              <a:t>You can find out more information about DEL research at </a:t>
            </a:r>
            <a:r>
              <a:rPr lang="en-GB" sz="1050" b="0" u="sng" dirty="0">
                <a:solidFill>
                  <a:srgbClr val="333A78"/>
                </a:solidFill>
                <a:latin typeface="Montserrat" pitchFamily="2" charset="77"/>
                <a:hlinkClick r:id="rId3">
                  <a:extLst>
                    <a:ext uri="{A12FA001-AC4F-418D-AE19-62706E023703}">
                      <ahyp:hlinkClr xmlns:ahyp="http://schemas.microsoft.com/office/drawing/2018/hyperlinkcolor" val="tx"/>
                    </a:ext>
                  </a:extLst>
                </a:hlinkClick>
              </a:rPr>
              <a:t>www.developmentcompass.org</a:t>
            </a:r>
            <a:r>
              <a:rPr lang="en-GB" sz="1050" b="0" dirty="0">
                <a:solidFill>
                  <a:srgbClr val="333A78"/>
                </a:solidFill>
                <a:latin typeface="Montserrat" pitchFamily="2" charset="77"/>
              </a:rPr>
              <a:t>, follow us on Twitter </a:t>
            </a:r>
            <a:r>
              <a:rPr lang="en-GB" sz="1050" b="0" u="sng" dirty="0">
                <a:solidFill>
                  <a:srgbClr val="333A78"/>
                </a:solidFill>
                <a:latin typeface="Montserrat" pitchFamily="2" charset="77"/>
                <a:hlinkClick r:id="rId4">
                  <a:extLst>
                    <a:ext uri="{A12FA001-AC4F-418D-AE19-62706E023703}">
                      <ahyp:hlinkClr xmlns:ahyp="http://schemas.microsoft.com/office/drawing/2018/hyperlinkcolor" val="tx"/>
                    </a:ext>
                  </a:extLst>
                </a:hlinkClick>
              </a:rPr>
              <a:t>@DevEngageLab</a:t>
            </a:r>
            <a:r>
              <a:rPr lang="en-GB" sz="1050" b="0" dirty="0">
                <a:solidFill>
                  <a:srgbClr val="333A78"/>
                </a:solidFill>
                <a:latin typeface="Montserrat" pitchFamily="2" charset="77"/>
              </a:rPr>
              <a:t> or by contacting </a:t>
            </a:r>
            <a:r>
              <a:rPr lang="en-GB" sz="1050" b="0" u="sng" dirty="0">
                <a:solidFill>
                  <a:srgbClr val="333A78"/>
                </a:solidFill>
                <a:latin typeface="Montserrat" pitchFamily="2" charset="77"/>
                <a:hlinkClick r:id="rId5">
                  <a:extLst>
                    <a:ext uri="{A12FA001-AC4F-418D-AE19-62706E023703}">
                      <ahyp:hlinkClr xmlns:ahyp="http://schemas.microsoft.com/office/drawing/2018/hyperlinkcolor" val="tx"/>
                    </a:ext>
                  </a:extLst>
                </a:hlinkClick>
              </a:rPr>
              <a:t>del@ucl.ac.uk</a:t>
            </a:r>
            <a:r>
              <a:rPr lang="en-GB" sz="1050" b="0" dirty="0">
                <a:solidFill>
                  <a:srgbClr val="333A78"/>
                </a:solidFill>
                <a:latin typeface="Montserrat" pitchFamily="2" charset="77"/>
              </a:rPr>
              <a:t>. </a:t>
            </a:r>
            <a:r>
              <a:rPr kumimoji="0" lang="en-GB" sz="1050" b="0" i="0"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rPr>
              <a:t> </a:t>
            </a:r>
          </a:p>
          <a:p>
            <a:pPr marL="0" marR="0" lvl="0" indent="0" algn="just" defTabSz="914400" rtl="0" eaLnBrk="1" fontAlgn="auto" latinLnBrk="0" hangingPunct="1">
              <a:lnSpc>
                <a:spcPct val="110000"/>
              </a:lnSpc>
              <a:spcBef>
                <a:spcPct val="0"/>
              </a:spcBef>
              <a:spcAft>
                <a:spcPts val="0"/>
              </a:spcAft>
              <a:buClrTx/>
              <a:buSzTx/>
              <a:buFontTx/>
              <a:buNone/>
              <a:tabLst/>
              <a:defRPr/>
            </a:pPr>
            <a:endParaRPr kumimoji="0" lang="en-GB" sz="1050" b="0" i="1"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endParaRPr>
          </a:p>
          <a:p>
            <a:pPr>
              <a:lnSpc>
                <a:spcPct val="110000"/>
              </a:lnSpc>
              <a:defRPr/>
            </a:pPr>
            <a:r>
              <a:rPr kumimoji="0" lang="en-GB" sz="1050" b="0" i="1"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rPr>
              <a:t>Citation</a:t>
            </a:r>
            <a:r>
              <a:rPr kumimoji="0" lang="en-GB" sz="1050" b="0" i="0"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rPr>
              <a:t>: </a:t>
            </a:r>
            <a:r>
              <a:rPr lang="en-GB" sz="1050" b="0" dirty="0">
                <a:solidFill>
                  <a:srgbClr val="333A78"/>
                </a:solidFill>
                <a:latin typeface="Montserrat" pitchFamily="2" charset="77"/>
                <a:cs typeface="Prompt Light" pitchFamily="2" charset="-34"/>
              </a:rPr>
              <a:t>David Hudson, Jennifer </a:t>
            </a:r>
            <a:r>
              <a:rPr kumimoji="0" lang="en-GB" sz="1050" b="0" i="0"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rPr>
              <a:t>Hudson &amp; Soomin Oh. 2022. </a:t>
            </a:r>
            <a:r>
              <a:rPr lang="en-GB" sz="1050" b="0" dirty="0">
                <a:solidFill>
                  <a:srgbClr val="333A78"/>
                </a:solidFill>
                <a:latin typeface="Montserrat" pitchFamily="2" charset="77"/>
                <a:cs typeface="Prompt Light" pitchFamily="2" charset="-34"/>
              </a:rPr>
              <a:t>Communicating with the U.S. public: What works, for who? London:</a:t>
            </a:r>
            <a:r>
              <a:rPr kumimoji="0" lang="en-GB" sz="1050" b="0" i="0" u="none" strike="noStrike" kern="1200" cap="none" spc="0" normalizeH="0" baseline="0" noProof="0" dirty="0">
                <a:ln>
                  <a:noFill/>
                </a:ln>
                <a:solidFill>
                  <a:srgbClr val="333A78"/>
                </a:solidFill>
                <a:effectLst/>
                <a:uLnTx/>
                <a:uFillTx/>
                <a:latin typeface="Montserrat" pitchFamily="2" charset="77"/>
                <a:ea typeface="+mj-ea"/>
                <a:cs typeface="Prompt Light" pitchFamily="2" charset="-34"/>
              </a:rPr>
              <a:t> Development Engagement Lab. </a:t>
            </a:r>
          </a:p>
          <a:p>
            <a:pPr marL="0" marR="0" lvl="0" indent="0" algn="just" defTabSz="914400" rtl="0" eaLnBrk="1" fontAlgn="auto" latinLnBrk="0" hangingPunct="1">
              <a:lnSpc>
                <a:spcPct val="110000"/>
              </a:lnSpc>
              <a:spcBef>
                <a:spcPct val="0"/>
              </a:spcBef>
              <a:spcAft>
                <a:spcPts val="0"/>
              </a:spcAft>
              <a:buClrTx/>
              <a:buSzTx/>
              <a:buFontTx/>
              <a:buNone/>
              <a:tabLst/>
              <a:defRPr/>
            </a:pPr>
            <a:endParaRPr lang="en-GB" sz="1050" b="0" dirty="0">
              <a:solidFill>
                <a:srgbClr val="333A78"/>
              </a:solidFill>
              <a:latin typeface="Montserrat" pitchFamily="2" charset="77"/>
              <a:cs typeface="Prompt Light" pitchFamily="2" charset="-34"/>
            </a:endParaRPr>
          </a:p>
        </p:txBody>
      </p:sp>
    </p:spTree>
    <p:extLst>
      <p:ext uri="{BB962C8B-B14F-4D97-AF65-F5344CB8AC3E}">
        <p14:creationId xmlns:p14="http://schemas.microsoft.com/office/powerpoint/2010/main" val="110621679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B73F7-682A-4B4F-A236-622CBC1C1962}"/>
              </a:ext>
            </a:extLst>
          </p:cNvPr>
          <p:cNvSpPr>
            <a:spLocks noGrp="1"/>
          </p:cNvSpPr>
          <p:nvPr>
            <p:ph type="title"/>
          </p:nvPr>
        </p:nvSpPr>
        <p:spPr/>
        <p:txBody>
          <a:bodyPr/>
          <a:lstStyle/>
          <a:p>
            <a:r>
              <a:rPr lang="en-US"/>
              <a:t>Methodology</a:t>
            </a:r>
          </a:p>
        </p:txBody>
      </p:sp>
      <p:sp>
        <p:nvSpPr>
          <p:cNvPr id="3" name="Content Placeholder 2">
            <a:extLst>
              <a:ext uri="{FF2B5EF4-FFF2-40B4-BE49-F238E27FC236}">
                <a16:creationId xmlns:a16="http://schemas.microsoft.com/office/drawing/2014/main" id="{E548E7C0-E3F7-B947-B217-C1791D2D2F67}"/>
              </a:ext>
            </a:extLst>
          </p:cNvPr>
          <p:cNvSpPr>
            <a:spLocks noGrp="1"/>
          </p:cNvSpPr>
          <p:nvPr>
            <p:ph idx="1"/>
          </p:nvPr>
        </p:nvSpPr>
        <p:spPr/>
        <p:txBody>
          <a:bodyPr>
            <a:normAutofit fontScale="92500" lnSpcReduction="10000"/>
          </a:bodyPr>
          <a:lstStyle/>
          <a:p>
            <a:r>
              <a:rPr lang="en-US" dirty="0"/>
              <a:t>The research was conducted by YouGov Plc. in the U.S. on September 6-22, 2021. The aggregate sample size is n= 5,591.</a:t>
            </a:r>
          </a:p>
          <a:p>
            <a:r>
              <a:rPr lang="en-GB" dirty="0"/>
              <a:t>We tested 63 messages from submissions by the research team and various partner organizations. Thank you!</a:t>
            </a:r>
          </a:p>
          <a:p>
            <a:r>
              <a:rPr lang="en-GB" dirty="0"/>
              <a:t>Messages were edited for length, clarity, and to remove identifying information. </a:t>
            </a:r>
          </a:p>
          <a:p>
            <a:r>
              <a:rPr lang="en-US" dirty="0"/>
              <a:t>Respondents were shown two randomly selected statements from a total pool of 63; repeated 5x.</a:t>
            </a:r>
          </a:p>
          <a:p>
            <a:r>
              <a:rPr lang="en-GB" dirty="0"/>
              <a:t>Respondents were presented with a short preface and then asked: </a:t>
            </a:r>
          </a:p>
          <a:p>
            <a:pPr lvl="1"/>
            <a:r>
              <a:rPr lang="en-GB" i="1" dirty="0"/>
              <a:t>“Please tell us whether you agree more with the first statement or the second statement – even if neither is exactly right.”</a:t>
            </a:r>
            <a:endParaRPr lang="en-US" dirty="0"/>
          </a:p>
        </p:txBody>
      </p:sp>
    </p:spTree>
    <p:extLst>
      <p:ext uri="{BB962C8B-B14F-4D97-AF65-F5344CB8AC3E}">
        <p14:creationId xmlns:p14="http://schemas.microsoft.com/office/powerpoint/2010/main" val="160634130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23CA6D-6983-BD43-A0D2-55ACDBABEBC2}"/>
              </a:ext>
            </a:extLst>
          </p:cNvPr>
          <p:cNvSpPr>
            <a:spLocks noGrp="1"/>
          </p:cNvSpPr>
          <p:nvPr>
            <p:ph type="body" idx="1"/>
          </p:nvPr>
        </p:nvSpPr>
        <p:spPr/>
        <p:txBody>
          <a:bodyPr/>
          <a:lstStyle/>
          <a:p>
            <a:r>
              <a:rPr lang="en-US" dirty="0"/>
              <a:t>Ranking of all 63 messages from most to least popular</a:t>
            </a:r>
          </a:p>
        </p:txBody>
      </p:sp>
      <p:sp>
        <p:nvSpPr>
          <p:cNvPr id="3" name="Title 2">
            <a:extLst>
              <a:ext uri="{FF2B5EF4-FFF2-40B4-BE49-F238E27FC236}">
                <a16:creationId xmlns:a16="http://schemas.microsoft.com/office/drawing/2014/main" id="{D268005F-A707-F549-A711-E6E4E1039D84}"/>
              </a:ext>
            </a:extLst>
          </p:cNvPr>
          <p:cNvSpPr>
            <a:spLocks noGrp="1"/>
          </p:cNvSpPr>
          <p:nvPr>
            <p:ph type="title"/>
          </p:nvPr>
        </p:nvSpPr>
        <p:spPr>
          <a:xfrm>
            <a:off x="672827" y="619200"/>
            <a:ext cx="6370911" cy="787011"/>
          </a:xfrm>
        </p:spPr>
        <p:txBody>
          <a:bodyPr/>
          <a:lstStyle/>
          <a:p>
            <a:r>
              <a:rPr lang="en-US" dirty="0"/>
              <a:t>1. Rankings</a:t>
            </a:r>
          </a:p>
        </p:txBody>
      </p:sp>
    </p:spTree>
    <p:extLst>
      <p:ext uri="{BB962C8B-B14F-4D97-AF65-F5344CB8AC3E}">
        <p14:creationId xmlns:p14="http://schemas.microsoft.com/office/powerpoint/2010/main" val="239611424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060FBA-995C-3C4C-A087-DE947D81BB9F}"/>
              </a:ext>
            </a:extLst>
          </p:cNvPr>
          <p:cNvSpPr>
            <a:spLocks noGrp="1"/>
          </p:cNvSpPr>
          <p:nvPr>
            <p:ph sz="quarter" idx="11"/>
          </p:nvPr>
        </p:nvSpPr>
        <p:spPr>
          <a:xfrm>
            <a:off x="7983164" y="3534748"/>
            <a:ext cx="3294740" cy="2289278"/>
          </a:xfrm>
        </p:spPr>
        <p:txBody>
          <a:bodyPr>
            <a:normAutofit fontScale="92500" lnSpcReduction="10000"/>
          </a:bodyPr>
          <a:lstStyle/>
          <a:p>
            <a:pPr marL="0" indent="0">
              <a:buNone/>
            </a:pPr>
            <a:r>
              <a:rPr lang="en-US" dirty="0"/>
              <a:t>Given two messages drawn at random, respondents chose the statement they agreed with most.</a:t>
            </a:r>
          </a:p>
          <a:p>
            <a:pPr marL="0" indent="0">
              <a:buNone/>
            </a:pPr>
            <a:r>
              <a:rPr lang="en-US" dirty="0"/>
              <a:t>The random draw allows us to compare a range of messages. </a:t>
            </a:r>
          </a:p>
          <a:p>
            <a:pPr marL="0" indent="0">
              <a:buNone/>
            </a:pPr>
            <a:r>
              <a:rPr lang="en-US" dirty="0"/>
              <a:t>Any single message has a 50% of being chosen, so those messages chosen significantly above 50% of the time are the best performing messages; those at 50% are average; those below 50% perform worse on average.</a:t>
            </a:r>
          </a:p>
          <a:p>
            <a:pPr marL="0" indent="0">
              <a:buNone/>
            </a:pPr>
            <a:r>
              <a:rPr lang="en-US" dirty="0"/>
              <a:t>The worst performing message was chosen just 23% of the time.</a:t>
            </a:r>
          </a:p>
          <a:p>
            <a:pPr marL="0" indent="0">
              <a:buNone/>
            </a:pPr>
            <a:endParaRPr lang="en-US" sz="1400" dirty="0"/>
          </a:p>
        </p:txBody>
      </p:sp>
      <p:sp>
        <p:nvSpPr>
          <p:cNvPr id="3" name="Content Placeholder 2">
            <a:extLst>
              <a:ext uri="{FF2B5EF4-FFF2-40B4-BE49-F238E27FC236}">
                <a16:creationId xmlns:a16="http://schemas.microsoft.com/office/drawing/2014/main" id="{E3F75A1B-0CB5-3F46-A6FF-2E0A56A9A6F6}"/>
              </a:ext>
            </a:extLst>
          </p:cNvPr>
          <p:cNvSpPr>
            <a:spLocks noGrp="1"/>
          </p:cNvSpPr>
          <p:nvPr>
            <p:ph sz="quarter" idx="16"/>
          </p:nvPr>
        </p:nvSpPr>
        <p:spPr/>
        <p:txBody>
          <a:bodyPr/>
          <a:lstStyle/>
          <a:p>
            <a:r>
              <a:rPr lang="en-US" dirty="0"/>
              <a:t>70%</a:t>
            </a:r>
          </a:p>
        </p:txBody>
      </p:sp>
      <p:sp>
        <p:nvSpPr>
          <p:cNvPr id="5" name="Content Placeholder 4">
            <a:extLst>
              <a:ext uri="{FF2B5EF4-FFF2-40B4-BE49-F238E27FC236}">
                <a16:creationId xmlns:a16="http://schemas.microsoft.com/office/drawing/2014/main" id="{42A59087-527F-3C4D-900B-623732C8F8FB}"/>
              </a:ext>
            </a:extLst>
          </p:cNvPr>
          <p:cNvSpPr>
            <a:spLocks noGrp="1"/>
          </p:cNvSpPr>
          <p:nvPr>
            <p:ph sz="quarter" idx="18"/>
          </p:nvPr>
        </p:nvSpPr>
        <p:spPr/>
        <p:txBody>
          <a:bodyPr/>
          <a:lstStyle/>
          <a:p>
            <a:r>
              <a:rPr lang="en-US" sz="1600"/>
              <a:t>the </a:t>
            </a:r>
            <a:r>
              <a:rPr lang="en-US" sz="1600" dirty="0"/>
              <a:t>percentage </a:t>
            </a:r>
            <a:r>
              <a:rPr lang="en-US" sz="1600"/>
              <a:t>of time </a:t>
            </a:r>
            <a:r>
              <a:rPr lang="en-US" sz="1600" dirty="0"/>
              <a:t>the top scoring message was chosen when placed against all other messages </a:t>
            </a:r>
          </a:p>
        </p:txBody>
      </p:sp>
      <p:sp>
        <p:nvSpPr>
          <p:cNvPr id="7" name="Title 6">
            <a:extLst>
              <a:ext uri="{FF2B5EF4-FFF2-40B4-BE49-F238E27FC236}">
                <a16:creationId xmlns:a16="http://schemas.microsoft.com/office/drawing/2014/main" id="{BE51F928-07E2-CC4E-AADB-AE496DD5CED7}"/>
              </a:ext>
            </a:extLst>
          </p:cNvPr>
          <p:cNvSpPr>
            <a:spLocks noGrp="1"/>
          </p:cNvSpPr>
          <p:nvPr>
            <p:ph type="title"/>
          </p:nvPr>
        </p:nvSpPr>
        <p:spPr/>
        <p:txBody>
          <a:bodyPr/>
          <a:lstStyle/>
          <a:p>
            <a:r>
              <a:rPr lang="en-US" dirty="0"/>
              <a:t>RANKINGS &amp; DISTRIBUTION OF MESSAGES</a:t>
            </a:r>
          </a:p>
        </p:txBody>
      </p:sp>
      <p:pic>
        <p:nvPicPr>
          <p:cNvPr id="11" name="Content Placeholder 10">
            <a:extLst>
              <a:ext uri="{FF2B5EF4-FFF2-40B4-BE49-F238E27FC236}">
                <a16:creationId xmlns:a16="http://schemas.microsoft.com/office/drawing/2014/main" id="{82FC849B-78CF-4B48-98D9-2A5DA3AB2B87}"/>
              </a:ext>
            </a:extLst>
          </p:cNvPr>
          <p:cNvPicPr>
            <a:picLocks noGrp="1" noChangeAspect="1"/>
          </p:cNvPicPr>
          <p:nvPr>
            <p:ph sz="quarter" idx="17"/>
          </p:nvPr>
        </p:nvPicPr>
        <p:blipFill>
          <a:blip r:embed="rId3">
            <a:extLst>
              <a:ext uri="{96DAC541-7B7A-43D3-8B79-37D633B846F1}">
                <asvg:svgBlip xmlns:asvg="http://schemas.microsoft.com/office/drawing/2016/SVG/main" r:embed="rId4"/>
              </a:ext>
            </a:extLst>
          </a:blip>
          <a:stretch>
            <a:fillRect/>
          </a:stretch>
        </p:blipFill>
        <p:spPr/>
      </p:pic>
      <p:pic>
        <p:nvPicPr>
          <p:cNvPr id="8" name="Picture 7">
            <a:extLst>
              <a:ext uri="{FF2B5EF4-FFF2-40B4-BE49-F238E27FC236}">
                <a16:creationId xmlns:a16="http://schemas.microsoft.com/office/drawing/2014/main" id="{17F0AD6D-BEE2-3E4E-8EAE-CF8A951699BF}"/>
              </a:ext>
            </a:extLst>
          </p:cNvPr>
          <p:cNvPicPr>
            <a:picLocks noChangeAspect="1"/>
          </p:cNvPicPr>
          <p:nvPr/>
        </p:nvPicPr>
        <p:blipFill>
          <a:blip r:embed="rId5"/>
          <a:stretch>
            <a:fillRect/>
          </a:stretch>
        </p:blipFill>
        <p:spPr>
          <a:xfrm>
            <a:off x="838200" y="1325212"/>
            <a:ext cx="6985000" cy="4914900"/>
          </a:xfrm>
          <a:prstGeom prst="rect">
            <a:avLst/>
          </a:prstGeom>
        </p:spPr>
      </p:pic>
    </p:spTree>
    <p:extLst>
      <p:ext uri="{BB962C8B-B14F-4D97-AF65-F5344CB8AC3E}">
        <p14:creationId xmlns:p14="http://schemas.microsoft.com/office/powerpoint/2010/main" val="319049184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F531FD-7B41-9240-BAE5-0B4141B78292}"/>
              </a:ext>
            </a:extLst>
          </p:cNvPr>
          <p:cNvSpPr>
            <a:spLocks noGrp="1"/>
          </p:cNvSpPr>
          <p:nvPr>
            <p:ph type="title"/>
          </p:nvPr>
        </p:nvSpPr>
        <p:spPr/>
        <p:txBody>
          <a:bodyPr/>
          <a:lstStyle/>
          <a:p>
            <a:r>
              <a:rPr lang="en-US" dirty="0"/>
              <a:t>Top 21 messages</a:t>
            </a:r>
            <a:br>
              <a:rPr lang="en-US" dirty="0"/>
            </a:br>
            <a:endParaRPr lang="en-US" dirty="0"/>
          </a:p>
        </p:txBody>
      </p:sp>
      <p:pic>
        <p:nvPicPr>
          <p:cNvPr id="3" name="Picture 2">
            <a:extLst>
              <a:ext uri="{FF2B5EF4-FFF2-40B4-BE49-F238E27FC236}">
                <a16:creationId xmlns:a16="http://schemas.microsoft.com/office/drawing/2014/main" id="{40DDAB80-D0FB-3E4E-B56E-993B75B83B3A}"/>
              </a:ext>
            </a:extLst>
          </p:cNvPr>
          <p:cNvPicPr>
            <a:picLocks noChangeAspect="1"/>
          </p:cNvPicPr>
          <p:nvPr/>
        </p:nvPicPr>
        <p:blipFill>
          <a:blip r:embed="rId2"/>
          <a:stretch>
            <a:fillRect/>
          </a:stretch>
        </p:blipFill>
        <p:spPr>
          <a:xfrm>
            <a:off x="648729" y="1348200"/>
            <a:ext cx="10905491" cy="4672800"/>
          </a:xfrm>
          <a:prstGeom prst="rect">
            <a:avLst/>
          </a:prstGeom>
        </p:spPr>
      </p:pic>
    </p:spTree>
    <p:extLst>
      <p:ext uri="{BB962C8B-B14F-4D97-AF65-F5344CB8AC3E}">
        <p14:creationId xmlns:p14="http://schemas.microsoft.com/office/powerpoint/2010/main" val="254982678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FA0FF5-73F3-FE4B-BCC7-045E9D55F975}"/>
              </a:ext>
            </a:extLst>
          </p:cNvPr>
          <p:cNvPicPr>
            <a:picLocks noChangeAspect="1"/>
          </p:cNvPicPr>
          <p:nvPr/>
        </p:nvPicPr>
        <p:blipFill>
          <a:blip r:embed="rId2"/>
          <a:stretch>
            <a:fillRect/>
          </a:stretch>
        </p:blipFill>
        <p:spPr>
          <a:xfrm>
            <a:off x="648727" y="1348199"/>
            <a:ext cx="10894543" cy="4668109"/>
          </a:xfrm>
          <a:prstGeom prst="rect">
            <a:avLst/>
          </a:prstGeom>
        </p:spPr>
      </p:pic>
      <p:sp>
        <p:nvSpPr>
          <p:cNvPr id="4" name="Title 3">
            <a:extLst>
              <a:ext uri="{FF2B5EF4-FFF2-40B4-BE49-F238E27FC236}">
                <a16:creationId xmlns:a16="http://schemas.microsoft.com/office/drawing/2014/main" id="{7FF531FD-7B41-9240-BAE5-0B4141B78292}"/>
              </a:ext>
            </a:extLst>
          </p:cNvPr>
          <p:cNvSpPr>
            <a:spLocks noGrp="1"/>
          </p:cNvSpPr>
          <p:nvPr>
            <p:ph type="title"/>
          </p:nvPr>
        </p:nvSpPr>
        <p:spPr/>
        <p:txBody>
          <a:bodyPr/>
          <a:lstStyle/>
          <a:p>
            <a:r>
              <a:rPr lang="en-US" dirty="0"/>
              <a:t>Middle 21 messages</a:t>
            </a:r>
            <a:br>
              <a:rPr lang="en-US" dirty="0"/>
            </a:br>
            <a:endParaRPr lang="en-US" dirty="0"/>
          </a:p>
        </p:txBody>
      </p:sp>
    </p:spTree>
    <p:extLst>
      <p:ext uri="{BB962C8B-B14F-4D97-AF65-F5344CB8AC3E}">
        <p14:creationId xmlns:p14="http://schemas.microsoft.com/office/powerpoint/2010/main" val="259100588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38346B-4B5B-FC4C-9BC6-C5AAE67417E0}"/>
              </a:ext>
            </a:extLst>
          </p:cNvPr>
          <p:cNvPicPr>
            <a:picLocks noChangeAspect="1"/>
          </p:cNvPicPr>
          <p:nvPr/>
        </p:nvPicPr>
        <p:blipFill>
          <a:blip r:embed="rId2"/>
          <a:stretch>
            <a:fillRect/>
          </a:stretch>
        </p:blipFill>
        <p:spPr>
          <a:xfrm>
            <a:off x="648729" y="1348200"/>
            <a:ext cx="10894541" cy="4668108"/>
          </a:xfrm>
          <a:prstGeom prst="rect">
            <a:avLst/>
          </a:prstGeom>
        </p:spPr>
      </p:pic>
      <p:sp>
        <p:nvSpPr>
          <p:cNvPr id="4" name="Title 3">
            <a:extLst>
              <a:ext uri="{FF2B5EF4-FFF2-40B4-BE49-F238E27FC236}">
                <a16:creationId xmlns:a16="http://schemas.microsoft.com/office/drawing/2014/main" id="{7FF531FD-7B41-9240-BAE5-0B4141B78292}"/>
              </a:ext>
            </a:extLst>
          </p:cNvPr>
          <p:cNvSpPr>
            <a:spLocks noGrp="1"/>
          </p:cNvSpPr>
          <p:nvPr>
            <p:ph type="title"/>
          </p:nvPr>
        </p:nvSpPr>
        <p:spPr/>
        <p:txBody>
          <a:bodyPr/>
          <a:lstStyle/>
          <a:p>
            <a:r>
              <a:rPr lang="en-US" dirty="0"/>
              <a:t>Bottom 21 messages</a:t>
            </a:r>
            <a:br>
              <a:rPr lang="en-US" dirty="0"/>
            </a:br>
            <a:endParaRPr lang="en-US" dirty="0"/>
          </a:p>
        </p:txBody>
      </p:sp>
    </p:spTree>
    <p:extLst>
      <p:ext uri="{BB962C8B-B14F-4D97-AF65-F5344CB8AC3E}">
        <p14:creationId xmlns:p14="http://schemas.microsoft.com/office/powerpoint/2010/main" val="2476894242"/>
      </p:ext>
    </p:extLst>
  </p:cSld>
  <p:clrMapOvr>
    <a:masterClrMapping/>
  </p:clrMapOvr>
  <p:transition spd="slow">
    <p:wipe/>
  </p:transition>
</p:sld>
</file>

<file path=ppt/theme/theme1.xml><?xml version="1.0" encoding="utf-8"?>
<a:theme xmlns:a="http://schemas.openxmlformats.org/drawingml/2006/main" name="Office Theme">
  <a:themeElements>
    <a:clrScheme name="DEL-1">
      <a:dk1>
        <a:srgbClr val="181F15"/>
      </a:dk1>
      <a:lt1>
        <a:srgbClr val="FFFFFF"/>
      </a:lt1>
      <a:dk2>
        <a:srgbClr val="333A78"/>
      </a:dk2>
      <a:lt2>
        <a:srgbClr val="FFFFFF"/>
      </a:lt2>
      <a:accent1>
        <a:srgbClr val="181F15"/>
      </a:accent1>
      <a:accent2>
        <a:srgbClr val="0078B9"/>
      </a:accent2>
      <a:accent3>
        <a:srgbClr val="333A78"/>
      </a:accent3>
      <a:accent4>
        <a:srgbClr val="F19100"/>
      </a:accent4>
      <a:accent5>
        <a:srgbClr val="D94D28"/>
      </a:accent5>
      <a:accent6>
        <a:srgbClr val="007C74"/>
      </a:accent6>
      <a:hlink>
        <a:srgbClr val="46B2FF"/>
      </a:hlink>
      <a:folHlink>
        <a:srgbClr val="333A7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7F275A34-B986-BD4A-9134-5DAC2558F800}" vid="{63578494-D33D-B64A-952F-8F75382BFC99}"/>
    </a:ext>
  </a:extLst>
</a:theme>
</file>

<file path=ppt/theme/theme2.xml><?xml version="1.0" encoding="utf-8"?>
<a:theme xmlns:a="http://schemas.openxmlformats.org/drawingml/2006/main" name="1_Office Theme">
  <a:themeElements>
    <a:clrScheme name="DEL-1">
      <a:dk1>
        <a:srgbClr val="181F15"/>
      </a:dk1>
      <a:lt1>
        <a:srgbClr val="FFFFFF"/>
      </a:lt1>
      <a:dk2>
        <a:srgbClr val="333A78"/>
      </a:dk2>
      <a:lt2>
        <a:srgbClr val="FFFFFF"/>
      </a:lt2>
      <a:accent1>
        <a:srgbClr val="181F15"/>
      </a:accent1>
      <a:accent2>
        <a:srgbClr val="0078B9"/>
      </a:accent2>
      <a:accent3>
        <a:srgbClr val="333A78"/>
      </a:accent3>
      <a:accent4>
        <a:srgbClr val="F19100"/>
      </a:accent4>
      <a:accent5>
        <a:srgbClr val="D94D28"/>
      </a:accent5>
      <a:accent6>
        <a:srgbClr val="007C74"/>
      </a:accent6>
      <a:hlink>
        <a:srgbClr val="46B2FF"/>
      </a:hlink>
      <a:folHlink>
        <a:srgbClr val="333A7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7F275A34-B986-BD4A-9134-5DAC2558F800}" vid="{63578494-D33D-B64A-952F-8F75382BFC99}"/>
    </a:ext>
  </a:extLst>
</a:theme>
</file>

<file path=ppt/theme/theme3.xml><?xml version="1.0" encoding="utf-8"?>
<a:theme xmlns:a="http://schemas.openxmlformats.org/drawingml/2006/main" name="2_Office Theme">
  <a:themeElements>
    <a:clrScheme name="DEL-1">
      <a:dk1>
        <a:srgbClr val="181F15"/>
      </a:dk1>
      <a:lt1>
        <a:srgbClr val="FFFFFF"/>
      </a:lt1>
      <a:dk2>
        <a:srgbClr val="333A78"/>
      </a:dk2>
      <a:lt2>
        <a:srgbClr val="FFFFFF"/>
      </a:lt2>
      <a:accent1>
        <a:srgbClr val="181F15"/>
      </a:accent1>
      <a:accent2>
        <a:srgbClr val="0078B9"/>
      </a:accent2>
      <a:accent3>
        <a:srgbClr val="333A78"/>
      </a:accent3>
      <a:accent4>
        <a:srgbClr val="F19100"/>
      </a:accent4>
      <a:accent5>
        <a:srgbClr val="D94D28"/>
      </a:accent5>
      <a:accent6>
        <a:srgbClr val="007C74"/>
      </a:accent6>
      <a:hlink>
        <a:srgbClr val="46B2FF"/>
      </a:hlink>
      <a:folHlink>
        <a:srgbClr val="333A7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PM Template" id="{9A229E8F-0594-1D45-A82A-195F77A0532E}" vid="{645E4BA3-BFC8-1F46-BD1E-4F6967D0DAA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2581</Words>
  <Application>Microsoft Office PowerPoint</Application>
  <PresentationFormat>Widescreen</PresentationFormat>
  <Paragraphs>152</Paragraphs>
  <Slides>31</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31</vt:i4>
      </vt:variant>
    </vt:vector>
  </HeadingPairs>
  <TitlesOfParts>
    <vt:vector size="40" baseType="lpstr">
      <vt:lpstr>Arial</vt:lpstr>
      <vt:lpstr>Calibri</vt:lpstr>
      <vt:lpstr>Geometria</vt:lpstr>
      <vt:lpstr>Geometria-Medium</vt:lpstr>
      <vt:lpstr>Geometria-MediumItalic</vt:lpstr>
      <vt:lpstr>Montserrat</vt:lpstr>
      <vt:lpstr>Office Theme</vt:lpstr>
      <vt:lpstr>1_Office Theme</vt:lpstr>
      <vt:lpstr>2_Office Theme</vt:lpstr>
      <vt:lpstr>Communicating with the U.S.  public: What works, for who?</vt:lpstr>
      <vt:lpstr>Contents: Communicating with the U.S.  public: What works, for who?</vt:lpstr>
      <vt:lpstr>Background to this research</vt:lpstr>
      <vt:lpstr>Methodology</vt:lpstr>
      <vt:lpstr>1. Rankings</vt:lpstr>
      <vt:lpstr>RANKINGS &amp; DISTRIBUTION OF MESSAGES</vt:lpstr>
      <vt:lpstr>Top 21 messages </vt:lpstr>
      <vt:lpstr>Middle 21 messages </vt:lpstr>
      <vt:lpstr>Bottom 21 messages </vt:lpstr>
      <vt:lpstr>PowerPoint Presentation</vt:lpstr>
      <vt:lpstr>PowerPoint Presentation</vt:lpstr>
      <vt:lpstr>PowerPoint Presentation</vt:lpstr>
      <vt:lpstr>PowerPoint Presentation</vt:lpstr>
      <vt:lpstr>PowerPoint Presentation</vt:lpstr>
      <vt:lpstr>Special mention</vt:lpstr>
      <vt:lpstr>2. For whom?</vt:lpstr>
      <vt:lpstr>Vaccines: Has the U.S. done enough or can do more?</vt:lpstr>
      <vt:lpstr>Vaccines: Has the U.S. done enough or can do more?</vt:lpstr>
      <vt:lpstr>How you can dig in…</vt:lpstr>
      <vt:lpstr>Example: Republicans</vt:lpstr>
      <vt:lpstr>Example: Republicans</vt:lpstr>
      <vt:lpstr>OVERINDEXING MESSAGES BY KEY SUBGROUPS</vt:lpstr>
      <vt:lpstr>PowerPoint Presentation</vt:lpstr>
      <vt:lpstr>3. FRAMES</vt:lpstr>
      <vt:lpstr>Framing matters</vt:lpstr>
      <vt:lpstr>PowerPoint Presentation</vt:lpstr>
      <vt:lpstr>Which Frames are chosen more Frequently?</vt:lpstr>
      <vt:lpstr>Bipartisan and partisan views</vt:lpstr>
      <vt:lpstr>Good Frames </vt:lpstr>
      <vt:lpstr>Less Good Frames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 ALL CAPS RIGHT ALIGNED TO MIRROR LOGO</dc:title>
  <dc:subject/>
  <dc:creator>Morini, Paolo</dc:creator>
  <cp:keywords/>
  <dc:description/>
  <cp:lastModifiedBy>Fergal Raftery</cp:lastModifiedBy>
  <cp:revision>55</cp:revision>
  <cp:lastPrinted>2020-05-15T11:53:06Z</cp:lastPrinted>
  <dcterms:created xsi:type="dcterms:W3CDTF">2020-01-16T16:17:03Z</dcterms:created>
  <dcterms:modified xsi:type="dcterms:W3CDTF">2022-05-27T09:29:32Z</dcterms:modified>
  <cp:category/>
</cp:coreProperties>
</file>